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56" r:id="rId5"/>
    <p:sldId id="258" r:id="rId6"/>
    <p:sldId id="280" r:id="rId7"/>
    <p:sldId id="281" r:id="rId8"/>
    <p:sldId id="259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E33C5-E863-32EC-D1FE-AD85C0B614C0}" v="7" dt="2022-06-05T21:50:01.515"/>
    <p1510:client id="{686B5DAB-95FF-6CC7-3DF0-F811EA362EC0}" v="4" dt="2023-09-13T14:04:04.507"/>
    <p1510:client id="{B21A9A57-A16F-E6F0-FBA9-560827D1EF95}" v="67" dt="2022-06-05T20:59:41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BF33-E909-4A30-BF63-8234EDEEC8C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0AD6-1FD9-4B10-971C-AD33AAA813B4}">
      <dgm:prSet phldrT="[Text]"/>
      <dgm:spPr/>
      <dgm:t>
        <a:bodyPr/>
        <a:lstStyle/>
        <a:p>
          <a:r>
            <a:rPr lang="en-US" dirty="0" smtClean="0"/>
            <a:t>Whole school topics</a:t>
          </a:r>
          <a:endParaRPr lang="en-US" dirty="0"/>
        </a:p>
      </dgm:t>
    </dgm:pt>
    <dgm:pt modelId="{14859885-2799-418D-B102-0BD1E3199CBD}" type="parTrans" cxnId="{DD0094B1-6765-4028-ADC9-2D8D2586CEBA}">
      <dgm:prSet/>
      <dgm:spPr/>
      <dgm:t>
        <a:bodyPr/>
        <a:lstStyle/>
        <a:p>
          <a:endParaRPr lang="en-US"/>
        </a:p>
      </dgm:t>
    </dgm:pt>
    <dgm:pt modelId="{B0F4CC8B-619C-4D56-BE04-3D07A1295E81}" type="sibTrans" cxnId="{DD0094B1-6765-4028-ADC9-2D8D2586CEBA}">
      <dgm:prSet/>
      <dgm:spPr/>
      <dgm:t>
        <a:bodyPr/>
        <a:lstStyle/>
        <a:p>
          <a:endParaRPr lang="en-US"/>
        </a:p>
      </dgm:t>
    </dgm:pt>
    <dgm:pt modelId="{CD9DDA1E-1449-4AF7-95D0-0C13909BB673}">
      <dgm:prSet phldrT="[Text]"/>
      <dgm:spPr/>
      <dgm:t>
        <a:bodyPr/>
        <a:lstStyle/>
        <a:p>
          <a:r>
            <a:rPr lang="en-US" dirty="0" smtClean="0"/>
            <a:t>Ideas sharing</a:t>
          </a:r>
          <a:endParaRPr lang="en-US" dirty="0"/>
        </a:p>
      </dgm:t>
    </dgm:pt>
    <dgm:pt modelId="{3AA09E84-2899-4366-BA11-5675194EC941}" type="parTrans" cxnId="{BF005BEB-DD44-4BA2-BBA5-993F75A9A6CF}">
      <dgm:prSet/>
      <dgm:spPr/>
      <dgm:t>
        <a:bodyPr/>
        <a:lstStyle/>
        <a:p>
          <a:endParaRPr lang="en-US"/>
        </a:p>
      </dgm:t>
    </dgm:pt>
    <dgm:pt modelId="{F53CC67B-B231-4A0A-A223-653F36950F17}" type="sibTrans" cxnId="{BF005BEB-DD44-4BA2-BBA5-993F75A9A6CF}">
      <dgm:prSet/>
      <dgm:spPr/>
      <dgm:t>
        <a:bodyPr/>
        <a:lstStyle/>
        <a:p>
          <a:endParaRPr lang="en-US"/>
        </a:p>
      </dgm:t>
    </dgm:pt>
    <dgm:pt modelId="{01C3644E-BFF9-4BF6-B4E4-001437614B31}">
      <dgm:prSet phldrT="[Text]"/>
      <dgm:spPr/>
      <dgm:t>
        <a:bodyPr/>
        <a:lstStyle/>
        <a:p>
          <a:r>
            <a:rPr lang="en-US" dirty="0" smtClean="0"/>
            <a:t>Topic Launch event- community involvement</a:t>
          </a:r>
          <a:endParaRPr lang="en-US" dirty="0"/>
        </a:p>
      </dgm:t>
    </dgm:pt>
    <dgm:pt modelId="{E7289AD6-2EFF-450F-8859-3512F0D7AEF2}" type="parTrans" cxnId="{8CB76241-6540-4698-AFD7-BAC58AABDBB0}">
      <dgm:prSet/>
      <dgm:spPr/>
      <dgm:t>
        <a:bodyPr/>
        <a:lstStyle/>
        <a:p>
          <a:endParaRPr lang="en-US"/>
        </a:p>
      </dgm:t>
    </dgm:pt>
    <dgm:pt modelId="{0441C2E1-2186-4B2E-A2AA-7D5E355A7F63}" type="sibTrans" cxnId="{8CB76241-6540-4698-AFD7-BAC58AABDBB0}">
      <dgm:prSet/>
      <dgm:spPr/>
      <dgm:t>
        <a:bodyPr/>
        <a:lstStyle/>
        <a:p>
          <a:endParaRPr lang="en-US"/>
        </a:p>
      </dgm:t>
    </dgm:pt>
    <dgm:pt modelId="{47F592FB-9161-462E-97A0-E96B18F0850C}">
      <dgm:prSet phldrT="[Text]"/>
      <dgm:spPr/>
      <dgm:t>
        <a:bodyPr/>
        <a:lstStyle/>
        <a:p>
          <a:r>
            <a:rPr lang="en-US" dirty="0" smtClean="0"/>
            <a:t>Pupil influenced planning</a:t>
          </a:r>
          <a:endParaRPr lang="en-US" dirty="0"/>
        </a:p>
      </dgm:t>
    </dgm:pt>
    <dgm:pt modelId="{D4298ACC-F7EB-47A2-B2E0-CBF1E1DDE2B2}" type="parTrans" cxnId="{46FAC4CE-7E08-4259-8CF0-940E3480EE03}">
      <dgm:prSet/>
      <dgm:spPr/>
      <dgm:t>
        <a:bodyPr/>
        <a:lstStyle/>
        <a:p>
          <a:endParaRPr lang="en-US"/>
        </a:p>
      </dgm:t>
    </dgm:pt>
    <dgm:pt modelId="{AA4B95E1-CE79-4ED3-9647-E8D4DF65BC1F}" type="sibTrans" cxnId="{46FAC4CE-7E08-4259-8CF0-940E3480EE03}">
      <dgm:prSet/>
      <dgm:spPr/>
      <dgm:t>
        <a:bodyPr/>
        <a:lstStyle/>
        <a:p>
          <a:endParaRPr lang="en-US"/>
        </a:p>
      </dgm:t>
    </dgm:pt>
    <dgm:pt modelId="{45ED9FCD-3E90-4CE5-B10E-F15A8D227ABE}">
      <dgm:prSet phldrT="[Text]"/>
      <dgm:spPr/>
      <dgm:t>
        <a:bodyPr/>
        <a:lstStyle/>
        <a:p>
          <a:r>
            <a:rPr lang="en-US" dirty="0" smtClean="0"/>
            <a:t>Activate prior knowledge</a:t>
          </a:r>
          <a:endParaRPr lang="en-US" dirty="0"/>
        </a:p>
      </dgm:t>
    </dgm:pt>
    <dgm:pt modelId="{8DFAD144-E6D1-4A73-9E6F-9AAFDC9441A2}" type="parTrans" cxnId="{D956F5A7-0D22-40DA-B93A-9E439D2E8BE1}">
      <dgm:prSet/>
      <dgm:spPr/>
      <dgm:t>
        <a:bodyPr/>
        <a:lstStyle/>
        <a:p>
          <a:endParaRPr lang="en-US"/>
        </a:p>
      </dgm:t>
    </dgm:pt>
    <dgm:pt modelId="{7061DA33-5F46-449F-AEC3-8D0B07784E54}" type="sibTrans" cxnId="{D956F5A7-0D22-40DA-B93A-9E439D2E8BE1}">
      <dgm:prSet/>
      <dgm:spPr/>
      <dgm:t>
        <a:bodyPr/>
        <a:lstStyle/>
        <a:p>
          <a:endParaRPr lang="en-US"/>
        </a:p>
      </dgm:t>
    </dgm:pt>
    <dgm:pt modelId="{9A17E249-53A9-4AA5-B041-FF5293DE549A}">
      <dgm:prSet phldrT="[Text]"/>
      <dgm:spPr/>
      <dgm:t>
        <a:bodyPr/>
        <a:lstStyle/>
        <a:p>
          <a:r>
            <a:rPr lang="en-US" dirty="0" smtClean="0"/>
            <a:t>We were wondering planning sessions</a:t>
          </a:r>
          <a:endParaRPr lang="en-US" dirty="0"/>
        </a:p>
      </dgm:t>
    </dgm:pt>
    <dgm:pt modelId="{65D4966B-FB4D-46AE-BB10-727D72D0A6A3}" type="parTrans" cxnId="{9AF5C7DF-691F-48E0-B98C-003BC838566A}">
      <dgm:prSet/>
      <dgm:spPr/>
      <dgm:t>
        <a:bodyPr/>
        <a:lstStyle/>
        <a:p>
          <a:endParaRPr lang="en-US"/>
        </a:p>
      </dgm:t>
    </dgm:pt>
    <dgm:pt modelId="{2317459F-C9D1-40F9-9A8B-C2561CEB4A77}" type="sibTrans" cxnId="{9AF5C7DF-691F-48E0-B98C-003BC838566A}">
      <dgm:prSet/>
      <dgm:spPr/>
      <dgm:t>
        <a:bodyPr/>
        <a:lstStyle/>
        <a:p>
          <a:endParaRPr lang="en-US"/>
        </a:p>
      </dgm:t>
    </dgm:pt>
    <dgm:pt modelId="{DA9B7E9F-3C9A-4AFA-ABC9-DA57DC108507}">
      <dgm:prSet phldrT="[Text]"/>
      <dgm:spPr/>
      <dgm:t>
        <a:bodyPr/>
        <a:lstStyle/>
        <a:p>
          <a:r>
            <a:rPr lang="en-US" dirty="0" smtClean="0"/>
            <a:t>End of topic celebrations</a:t>
          </a:r>
          <a:endParaRPr lang="en-US" dirty="0"/>
        </a:p>
      </dgm:t>
    </dgm:pt>
    <dgm:pt modelId="{BB576AB9-6D48-472D-A7A2-A079EF9F8814}" type="parTrans" cxnId="{676F8565-894C-4C8D-B3DC-256D1CF2EF80}">
      <dgm:prSet/>
      <dgm:spPr/>
      <dgm:t>
        <a:bodyPr/>
        <a:lstStyle/>
        <a:p>
          <a:endParaRPr lang="en-US"/>
        </a:p>
      </dgm:t>
    </dgm:pt>
    <dgm:pt modelId="{059C4E0D-EF35-445C-B14F-6FD238CB5BD1}" type="sibTrans" cxnId="{676F8565-894C-4C8D-B3DC-256D1CF2EF80}">
      <dgm:prSet/>
      <dgm:spPr/>
      <dgm:t>
        <a:bodyPr/>
        <a:lstStyle/>
        <a:p>
          <a:endParaRPr lang="en-US"/>
        </a:p>
      </dgm:t>
    </dgm:pt>
    <dgm:pt modelId="{90D316CB-F65D-4CA6-90AD-3AE468D421C8}">
      <dgm:prSet phldrT="[Text]"/>
      <dgm:spPr/>
      <dgm:t>
        <a:bodyPr/>
        <a:lstStyle/>
        <a:p>
          <a:r>
            <a:rPr lang="en-US" dirty="0" smtClean="0"/>
            <a:t>Polished products and finished pieces</a:t>
          </a:r>
          <a:endParaRPr lang="en-US" dirty="0"/>
        </a:p>
      </dgm:t>
    </dgm:pt>
    <dgm:pt modelId="{221E419D-218A-4AEF-BDC4-8B49A4091472}" type="parTrans" cxnId="{2E24253E-4DC5-43E6-901F-623B9F155A20}">
      <dgm:prSet/>
      <dgm:spPr/>
      <dgm:t>
        <a:bodyPr/>
        <a:lstStyle/>
        <a:p>
          <a:endParaRPr lang="en-US"/>
        </a:p>
      </dgm:t>
    </dgm:pt>
    <dgm:pt modelId="{0DE3FC41-A0B7-4CF3-8491-2EAD7174BAE1}" type="sibTrans" cxnId="{2E24253E-4DC5-43E6-901F-623B9F155A20}">
      <dgm:prSet/>
      <dgm:spPr/>
      <dgm:t>
        <a:bodyPr/>
        <a:lstStyle/>
        <a:p>
          <a:endParaRPr lang="en-US"/>
        </a:p>
      </dgm:t>
    </dgm:pt>
    <dgm:pt modelId="{C0B4F332-0852-4F08-8DE9-84CD84035B08}">
      <dgm:prSet phldrT="[Text]"/>
      <dgm:spPr/>
      <dgm:t>
        <a:bodyPr/>
        <a:lstStyle/>
        <a:p>
          <a:r>
            <a:rPr lang="en-US" dirty="0" smtClean="0"/>
            <a:t>Visits and experiences</a:t>
          </a:r>
          <a:endParaRPr lang="en-US" dirty="0"/>
        </a:p>
      </dgm:t>
    </dgm:pt>
    <dgm:pt modelId="{4C54EFB8-DC6E-4881-BE27-C71F1E8B95C4}" type="parTrans" cxnId="{4B403F5C-694A-4944-BB88-2E3907983BAE}">
      <dgm:prSet/>
      <dgm:spPr/>
      <dgm:t>
        <a:bodyPr/>
        <a:lstStyle/>
        <a:p>
          <a:endParaRPr lang="en-US"/>
        </a:p>
      </dgm:t>
    </dgm:pt>
    <dgm:pt modelId="{2B05632A-3633-4992-A2A2-3414F8DFF866}" type="sibTrans" cxnId="{4B403F5C-694A-4944-BB88-2E3907983BAE}">
      <dgm:prSet/>
      <dgm:spPr/>
      <dgm:t>
        <a:bodyPr/>
        <a:lstStyle/>
        <a:p>
          <a:endParaRPr lang="en-US"/>
        </a:p>
      </dgm:t>
    </dgm:pt>
    <dgm:pt modelId="{A4662E38-9D04-4F28-AB99-76B1367D95D5}">
      <dgm:prSet phldrT="[Text]"/>
      <dgm:spPr/>
      <dgm:t>
        <a:bodyPr/>
        <a:lstStyle/>
        <a:p>
          <a:r>
            <a:rPr lang="en-US" dirty="0" smtClean="0"/>
            <a:t>Big ideas planned</a:t>
          </a:r>
          <a:endParaRPr lang="en-US" dirty="0"/>
        </a:p>
      </dgm:t>
    </dgm:pt>
    <dgm:pt modelId="{F7015F72-D380-4156-B864-91D4AA7AACFD}" type="parTrans" cxnId="{D0F604CB-FD2C-4CD9-9A5C-300A6AC8D13C}">
      <dgm:prSet/>
      <dgm:spPr/>
      <dgm:t>
        <a:bodyPr/>
        <a:lstStyle/>
        <a:p>
          <a:endParaRPr lang="en-US"/>
        </a:p>
      </dgm:t>
    </dgm:pt>
    <dgm:pt modelId="{554741AC-AA3E-444A-9E98-9EF2598419CA}" type="sibTrans" cxnId="{D0F604CB-FD2C-4CD9-9A5C-300A6AC8D13C}">
      <dgm:prSet/>
      <dgm:spPr/>
      <dgm:t>
        <a:bodyPr/>
        <a:lstStyle/>
        <a:p>
          <a:endParaRPr lang="en-US"/>
        </a:p>
      </dgm:t>
    </dgm:pt>
    <dgm:pt modelId="{997C1CE3-CCDA-41A6-9DB6-9704587C899C}">
      <dgm:prSet phldrT="[Text]"/>
      <dgm:spPr/>
      <dgm:t>
        <a:bodyPr/>
        <a:lstStyle/>
        <a:p>
          <a:r>
            <a:rPr lang="en-US" dirty="0" smtClean="0"/>
            <a:t>Evaluate termly plans</a:t>
          </a:r>
          <a:endParaRPr lang="en-US" dirty="0"/>
        </a:p>
      </dgm:t>
    </dgm:pt>
    <dgm:pt modelId="{44EF36B7-BFA4-4DB8-B514-8B9C194C76BE}" type="parTrans" cxnId="{CF60775C-5F96-4F1D-AFFD-D890C74E3CDA}">
      <dgm:prSet/>
      <dgm:spPr/>
      <dgm:t>
        <a:bodyPr/>
        <a:lstStyle/>
        <a:p>
          <a:endParaRPr lang="en-US"/>
        </a:p>
      </dgm:t>
    </dgm:pt>
    <dgm:pt modelId="{C2072F99-585C-40A3-A9F2-57D548AA3451}" type="sibTrans" cxnId="{CF60775C-5F96-4F1D-AFFD-D890C74E3CDA}">
      <dgm:prSet/>
      <dgm:spPr/>
      <dgm:t>
        <a:bodyPr/>
        <a:lstStyle/>
        <a:p>
          <a:endParaRPr lang="en-US"/>
        </a:p>
      </dgm:t>
    </dgm:pt>
    <dgm:pt modelId="{0E579352-5CF8-46F5-8D38-4E12D2A87586}" type="pres">
      <dgm:prSet presAssocID="{9B8ABF33-E909-4A30-BF63-8234EDEEC8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00E5E-443A-4133-8984-A2DAAB2BC95F}" type="pres">
      <dgm:prSet presAssocID="{703E0AD6-1FD9-4B10-971C-AD33AAA813B4}" presName="compNode" presStyleCnt="0"/>
      <dgm:spPr/>
    </dgm:pt>
    <dgm:pt modelId="{4C447140-5610-438C-BDE6-B7F0C4F167F5}" type="pres">
      <dgm:prSet presAssocID="{703E0AD6-1FD9-4B10-971C-AD33AAA813B4}" presName="noGeometry" presStyleCnt="0"/>
      <dgm:spPr/>
    </dgm:pt>
    <dgm:pt modelId="{955E21CB-E5DF-4691-93C3-6CC2D28FEA79}" type="pres">
      <dgm:prSet presAssocID="{703E0AD6-1FD9-4B10-971C-AD33AAA813B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57FBB-F15B-4215-8E6B-8A6AE9DEED07}" type="pres">
      <dgm:prSet presAssocID="{703E0AD6-1FD9-4B10-971C-AD33AAA813B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02EBA50F-EDE0-4E04-B330-28B7A6259161}" type="pres">
      <dgm:prSet presAssocID="{703E0AD6-1FD9-4B10-971C-AD33AAA813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8C8B8-84FD-4FB2-B493-7F2CF0093962}" type="pres">
      <dgm:prSet presAssocID="{703E0AD6-1FD9-4B10-971C-AD33AAA813B4}" presName="aSpace" presStyleCnt="0"/>
      <dgm:spPr/>
    </dgm:pt>
    <dgm:pt modelId="{15C2BA57-308B-4909-BE8A-8AA708D17DB5}" type="pres">
      <dgm:prSet presAssocID="{47F592FB-9161-462E-97A0-E96B18F0850C}" presName="compNode" presStyleCnt="0"/>
      <dgm:spPr/>
    </dgm:pt>
    <dgm:pt modelId="{77AFCD12-4D89-4F2E-B4FA-B7A2B224D544}" type="pres">
      <dgm:prSet presAssocID="{47F592FB-9161-462E-97A0-E96B18F0850C}" presName="noGeometry" presStyleCnt="0"/>
      <dgm:spPr/>
    </dgm:pt>
    <dgm:pt modelId="{DDACBF7B-E3E8-4FE8-8959-91FC03EB4618}" type="pres">
      <dgm:prSet presAssocID="{47F592FB-9161-462E-97A0-E96B18F0850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505F2-3A17-4AB0-B00A-402A66A0D21D}" type="pres">
      <dgm:prSet presAssocID="{47F592FB-9161-462E-97A0-E96B18F0850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F8E88F16-5CFA-4C48-AD1D-297BBCEE9805}" type="pres">
      <dgm:prSet presAssocID="{47F592FB-9161-462E-97A0-E96B18F0850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2911-46E7-4AF0-8E00-4F0E451BD265}" type="pres">
      <dgm:prSet presAssocID="{47F592FB-9161-462E-97A0-E96B18F0850C}" presName="aSpace" presStyleCnt="0"/>
      <dgm:spPr/>
    </dgm:pt>
    <dgm:pt modelId="{0CBC5658-FC37-4206-BF02-F8F58C9EDFED}" type="pres">
      <dgm:prSet presAssocID="{DA9B7E9F-3C9A-4AFA-ABC9-DA57DC108507}" presName="compNode" presStyleCnt="0"/>
      <dgm:spPr/>
    </dgm:pt>
    <dgm:pt modelId="{FA9D615A-DE9E-457B-9D0D-F6E8088A8F0C}" type="pres">
      <dgm:prSet presAssocID="{DA9B7E9F-3C9A-4AFA-ABC9-DA57DC108507}" presName="noGeometry" presStyleCnt="0"/>
      <dgm:spPr/>
    </dgm:pt>
    <dgm:pt modelId="{7CAA5217-AA89-4DAD-8DA0-BA634304F468}" type="pres">
      <dgm:prSet presAssocID="{DA9B7E9F-3C9A-4AFA-ABC9-DA57DC108507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5FD2-C06B-46AA-A26D-7E82B1D3D7D4}" type="pres">
      <dgm:prSet presAssocID="{DA9B7E9F-3C9A-4AFA-ABC9-DA57DC108507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E86B1979-0C62-45C0-9D5A-948797C6BE51}" type="pres">
      <dgm:prSet presAssocID="{DA9B7E9F-3C9A-4AFA-ABC9-DA57DC10850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9E1682-64A5-4BB7-BFCC-3FB79A683A09}" type="presOf" srcId="{A4662E38-9D04-4F28-AB99-76B1367D95D5}" destId="{2D157FBB-F15B-4215-8E6B-8A6AE9DEED07}" srcOrd="1" destOrd="1" presId="urn:microsoft.com/office/officeart/2005/8/layout/hProcess6"/>
    <dgm:cxn modelId="{27A1B582-41D3-4648-A512-83469D868166}" type="presOf" srcId="{DA9B7E9F-3C9A-4AFA-ABC9-DA57DC108507}" destId="{E86B1979-0C62-45C0-9D5A-948797C6BE51}" srcOrd="0" destOrd="0" presId="urn:microsoft.com/office/officeart/2005/8/layout/hProcess6"/>
    <dgm:cxn modelId="{52815C46-2F05-4C36-A581-20C320A9D271}" type="presOf" srcId="{C0B4F332-0852-4F08-8DE9-84CD84035B08}" destId="{E06505F2-3A17-4AB0-B00A-402A66A0D21D}" srcOrd="1" destOrd="2" presId="urn:microsoft.com/office/officeart/2005/8/layout/hProcess6"/>
    <dgm:cxn modelId="{A17104AF-7685-456B-838E-1C25609A822E}" type="presOf" srcId="{997C1CE3-CCDA-41A6-9DB6-9704587C899C}" destId="{7CAA5217-AA89-4DAD-8DA0-BA634304F468}" srcOrd="0" destOrd="1" presId="urn:microsoft.com/office/officeart/2005/8/layout/hProcess6"/>
    <dgm:cxn modelId="{2FFC7AE8-8BEA-4FE3-A3C5-D20356B3F17B}" type="presOf" srcId="{9B8ABF33-E909-4A30-BF63-8234EDEEC8CF}" destId="{0E579352-5CF8-46F5-8D38-4E12D2A87586}" srcOrd="0" destOrd="0" presId="urn:microsoft.com/office/officeart/2005/8/layout/hProcess6"/>
    <dgm:cxn modelId="{B6508C67-87B0-4E5A-B19E-9CE0D470A0F3}" type="presOf" srcId="{45ED9FCD-3E90-4CE5-B10E-F15A8D227ABE}" destId="{E06505F2-3A17-4AB0-B00A-402A66A0D21D}" srcOrd="1" destOrd="0" presId="urn:microsoft.com/office/officeart/2005/8/layout/hProcess6"/>
    <dgm:cxn modelId="{C9422E21-1659-49F3-A6DA-78C5BA6BC071}" type="presOf" srcId="{9A17E249-53A9-4AA5-B041-FF5293DE549A}" destId="{E06505F2-3A17-4AB0-B00A-402A66A0D21D}" srcOrd="1" destOrd="1" presId="urn:microsoft.com/office/officeart/2005/8/layout/hProcess6"/>
    <dgm:cxn modelId="{10B00FC2-5B93-4660-AAF3-1AF23BA5210D}" type="presOf" srcId="{01C3644E-BFF9-4BF6-B4E4-001437614B31}" destId="{955E21CB-E5DF-4691-93C3-6CC2D28FEA79}" srcOrd="0" destOrd="2" presId="urn:microsoft.com/office/officeart/2005/8/layout/hProcess6"/>
    <dgm:cxn modelId="{46FAC4CE-7E08-4259-8CF0-940E3480EE03}" srcId="{9B8ABF33-E909-4A30-BF63-8234EDEEC8CF}" destId="{47F592FB-9161-462E-97A0-E96B18F0850C}" srcOrd="1" destOrd="0" parTransId="{D4298ACC-F7EB-47A2-B2E0-CBF1E1DDE2B2}" sibTransId="{AA4B95E1-CE79-4ED3-9647-E8D4DF65BC1F}"/>
    <dgm:cxn modelId="{8CB76241-6540-4698-AFD7-BAC58AABDBB0}" srcId="{703E0AD6-1FD9-4B10-971C-AD33AAA813B4}" destId="{01C3644E-BFF9-4BF6-B4E4-001437614B31}" srcOrd="2" destOrd="0" parTransId="{E7289AD6-2EFF-450F-8859-3512F0D7AEF2}" sibTransId="{0441C2E1-2186-4B2E-A2AA-7D5E355A7F63}"/>
    <dgm:cxn modelId="{84495853-0EF7-4562-93F9-86B4959E28F4}" type="presOf" srcId="{90D316CB-F65D-4CA6-90AD-3AE468D421C8}" destId="{7CAA5217-AA89-4DAD-8DA0-BA634304F468}" srcOrd="0" destOrd="0" presId="urn:microsoft.com/office/officeart/2005/8/layout/hProcess6"/>
    <dgm:cxn modelId="{2E24253E-4DC5-43E6-901F-623B9F155A20}" srcId="{DA9B7E9F-3C9A-4AFA-ABC9-DA57DC108507}" destId="{90D316CB-F65D-4CA6-90AD-3AE468D421C8}" srcOrd="0" destOrd="0" parTransId="{221E419D-218A-4AEF-BDC4-8B49A4091472}" sibTransId="{0DE3FC41-A0B7-4CF3-8491-2EAD7174BAE1}"/>
    <dgm:cxn modelId="{4B403F5C-694A-4944-BB88-2E3907983BAE}" srcId="{47F592FB-9161-462E-97A0-E96B18F0850C}" destId="{C0B4F332-0852-4F08-8DE9-84CD84035B08}" srcOrd="2" destOrd="0" parTransId="{4C54EFB8-DC6E-4881-BE27-C71F1E8B95C4}" sibTransId="{2B05632A-3633-4992-A2A2-3414F8DFF866}"/>
    <dgm:cxn modelId="{60920349-CA38-4442-AAAD-5B289829D24F}" type="presOf" srcId="{CD9DDA1E-1449-4AF7-95D0-0C13909BB673}" destId="{2D157FBB-F15B-4215-8E6B-8A6AE9DEED07}" srcOrd="1" destOrd="0" presId="urn:microsoft.com/office/officeart/2005/8/layout/hProcess6"/>
    <dgm:cxn modelId="{BF005BEB-DD44-4BA2-BBA5-993F75A9A6CF}" srcId="{703E0AD6-1FD9-4B10-971C-AD33AAA813B4}" destId="{CD9DDA1E-1449-4AF7-95D0-0C13909BB673}" srcOrd="0" destOrd="0" parTransId="{3AA09E84-2899-4366-BA11-5675194EC941}" sibTransId="{F53CC67B-B231-4A0A-A223-653F36950F17}"/>
    <dgm:cxn modelId="{7F452564-A2F0-4A37-AB26-C88EF21B5E1D}" type="presOf" srcId="{703E0AD6-1FD9-4B10-971C-AD33AAA813B4}" destId="{02EBA50F-EDE0-4E04-B330-28B7A6259161}" srcOrd="0" destOrd="0" presId="urn:microsoft.com/office/officeart/2005/8/layout/hProcess6"/>
    <dgm:cxn modelId="{3FFECB19-DA8E-477C-A07D-70B1F8E5E6D7}" type="presOf" srcId="{01C3644E-BFF9-4BF6-B4E4-001437614B31}" destId="{2D157FBB-F15B-4215-8E6B-8A6AE9DEED07}" srcOrd="1" destOrd="2" presId="urn:microsoft.com/office/officeart/2005/8/layout/hProcess6"/>
    <dgm:cxn modelId="{401B214D-A694-45FD-AB29-1BBA0CA867F2}" type="presOf" srcId="{47F592FB-9161-462E-97A0-E96B18F0850C}" destId="{F8E88F16-5CFA-4C48-AD1D-297BBCEE9805}" srcOrd="0" destOrd="0" presId="urn:microsoft.com/office/officeart/2005/8/layout/hProcess6"/>
    <dgm:cxn modelId="{CF60775C-5F96-4F1D-AFFD-D890C74E3CDA}" srcId="{DA9B7E9F-3C9A-4AFA-ABC9-DA57DC108507}" destId="{997C1CE3-CCDA-41A6-9DB6-9704587C899C}" srcOrd="1" destOrd="0" parTransId="{44EF36B7-BFA4-4DB8-B514-8B9C194C76BE}" sibTransId="{C2072F99-585C-40A3-A9F2-57D548AA3451}"/>
    <dgm:cxn modelId="{D0F604CB-FD2C-4CD9-9A5C-300A6AC8D13C}" srcId="{703E0AD6-1FD9-4B10-971C-AD33AAA813B4}" destId="{A4662E38-9D04-4F28-AB99-76B1367D95D5}" srcOrd="1" destOrd="0" parTransId="{F7015F72-D380-4156-B864-91D4AA7AACFD}" sibTransId="{554741AC-AA3E-444A-9E98-9EF2598419CA}"/>
    <dgm:cxn modelId="{6DC96308-57E5-4868-8296-240B9103333B}" type="presOf" srcId="{90D316CB-F65D-4CA6-90AD-3AE468D421C8}" destId="{0FA75FD2-C06B-46AA-A26D-7E82B1D3D7D4}" srcOrd="1" destOrd="0" presId="urn:microsoft.com/office/officeart/2005/8/layout/hProcess6"/>
    <dgm:cxn modelId="{788DA5C0-8792-40EF-8A81-5DA8FF0065A6}" type="presOf" srcId="{C0B4F332-0852-4F08-8DE9-84CD84035B08}" destId="{DDACBF7B-E3E8-4FE8-8959-91FC03EB4618}" srcOrd="0" destOrd="2" presId="urn:microsoft.com/office/officeart/2005/8/layout/hProcess6"/>
    <dgm:cxn modelId="{D956F5A7-0D22-40DA-B93A-9E439D2E8BE1}" srcId="{47F592FB-9161-462E-97A0-E96B18F0850C}" destId="{45ED9FCD-3E90-4CE5-B10E-F15A8D227ABE}" srcOrd="0" destOrd="0" parTransId="{8DFAD144-E6D1-4A73-9E6F-9AAFDC9441A2}" sibTransId="{7061DA33-5F46-449F-AEC3-8D0B07784E54}"/>
    <dgm:cxn modelId="{DD0094B1-6765-4028-ADC9-2D8D2586CEBA}" srcId="{9B8ABF33-E909-4A30-BF63-8234EDEEC8CF}" destId="{703E0AD6-1FD9-4B10-971C-AD33AAA813B4}" srcOrd="0" destOrd="0" parTransId="{14859885-2799-418D-B102-0BD1E3199CBD}" sibTransId="{B0F4CC8B-619C-4D56-BE04-3D07A1295E81}"/>
    <dgm:cxn modelId="{6B584580-BCE1-4F6B-B91A-B1804E67D6EB}" type="presOf" srcId="{45ED9FCD-3E90-4CE5-B10E-F15A8D227ABE}" destId="{DDACBF7B-E3E8-4FE8-8959-91FC03EB4618}" srcOrd="0" destOrd="0" presId="urn:microsoft.com/office/officeart/2005/8/layout/hProcess6"/>
    <dgm:cxn modelId="{503581D7-A19F-44E9-BFAE-3D9887B28FFE}" type="presOf" srcId="{997C1CE3-CCDA-41A6-9DB6-9704587C899C}" destId="{0FA75FD2-C06B-46AA-A26D-7E82B1D3D7D4}" srcOrd="1" destOrd="1" presId="urn:microsoft.com/office/officeart/2005/8/layout/hProcess6"/>
    <dgm:cxn modelId="{1968046B-822A-4960-BF49-E89FB57E315E}" type="presOf" srcId="{CD9DDA1E-1449-4AF7-95D0-0C13909BB673}" destId="{955E21CB-E5DF-4691-93C3-6CC2D28FEA79}" srcOrd="0" destOrd="0" presId="urn:microsoft.com/office/officeart/2005/8/layout/hProcess6"/>
    <dgm:cxn modelId="{51E1E13B-B389-438B-A40B-BC542925E978}" type="presOf" srcId="{9A17E249-53A9-4AA5-B041-FF5293DE549A}" destId="{DDACBF7B-E3E8-4FE8-8959-91FC03EB4618}" srcOrd="0" destOrd="1" presId="urn:microsoft.com/office/officeart/2005/8/layout/hProcess6"/>
    <dgm:cxn modelId="{676F8565-894C-4C8D-B3DC-256D1CF2EF80}" srcId="{9B8ABF33-E909-4A30-BF63-8234EDEEC8CF}" destId="{DA9B7E9F-3C9A-4AFA-ABC9-DA57DC108507}" srcOrd="2" destOrd="0" parTransId="{BB576AB9-6D48-472D-A7A2-A079EF9F8814}" sibTransId="{059C4E0D-EF35-445C-B14F-6FD238CB5BD1}"/>
    <dgm:cxn modelId="{9AF5C7DF-691F-48E0-B98C-003BC838566A}" srcId="{47F592FB-9161-462E-97A0-E96B18F0850C}" destId="{9A17E249-53A9-4AA5-B041-FF5293DE549A}" srcOrd="1" destOrd="0" parTransId="{65D4966B-FB4D-46AE-BB10-727D72D0A6A3}" sibTransId="{2317459F-C9D1-40F9-9A8B-C2561CEB4A77}"/>
    <dgm:cxn modelId="{CCCD2ADE-0E2F-4C48-8AAD-D9DDC874A3D0}" type="presOf" srcId="{A4662E38-9D04-4F28-AB99-76B1367D95D5}" destId="{955E21CB-E5DF-4691-93C3-6CC2D28FEA79}" srcOrd="0" destOrd="1" presId="urn:microsoft.com/office/officeart/2005/8/layout/hProcess6"/>
    <dgm:cxn modelId="{4162304B-EBC5-40C6-BB59-F167FD31F593}" type="presParOf" srcId="{0E579352-5CF8-46F5-8D38-4E12D2A87586}" destId="{98500E5E-443A-4133-8984-A2DAAB2BC95F}" srcOrd="0" destOrd="0" presId="urn:microsoft.com/office/officeart/2005/8/layout/hProcess6"/>
    <dgm:cxn modelId="{229A59A1-E47B-4870-96B9-694A56CBD522}" type="presParOf" srcId="{98500E5E-443A-4133-8984-A2DAAB2BC95F}" destId="{4C447140-5610-438C-BDE6-B7F0C4F167F5}" srcOrd="0" destOrd="0" presId="urn:microsoft.com/office/officeart/2005/8/layout/hProcess6"/>
    <dgm:cxn modelId="{C3674FCF-BC99-43C0-B206-2DC87585C5C8}" type="presParOf" srcId="{98500E5E-443A-4133-8984-A2DAAB2BC95F}" destId="{955E21CB-E5DF-4691-93C3-6CC2D28FEA79}" srcOrd="1" destOrd="0" presId="urn:microsoft.com/office/officeart/2005/8/layout/hProcess6"/>
    <dgm:cxn modelId="{9F74E5EF-A234-4DE1-8028-095C1139140B}" type="presParOf" srcId="{98500E5E-443A-4133-8984-A2DAAB2BC95F}" destId="{2D157FBB-F15B-4215-8E6B-8A6AE9DEED07}" srcOrd="2" destOrd="0" presId="urn:microsoft.com/office/officeart/2005/8/layout/hProcess6"/>
    <dgm:cxn modelId="{D13DC621-BE98-4D09-975D-D96A39D25596}" type="presParOf" srcId="{98500E5E-443A-4133-8984-A2DAAB2BC95F}" destId="{02EBA50F-EDE0-4E04-B330-28B7A6259161}" srcOrd="3" destOrd="0" presId="urn:microsoft.com/office/officeart/2005/8/layout/hProcess6"/>
    <dgm:cxn modelId="{348D08E8-B4D3-4D5B-A623-71E0E4F53343}" type="presParOf" srcId="{0E579352-5CF8-46F5-8D38-4E12D2A87586}" destId="{4468C8B8-84FD-4FB2-B493-7F2CF0093962}" srcOrd="1" destOrd="0" presId="urn:microsoft.com/office/officeart/2005/8/layout/hProcess6"/>
    <dgm:cxn modelId="{CD247EFC-28B9-4291-BE08-686E93CDDD0F}" type="presParOf" srcId="{0E579352-5CF8-46F5-8D38-4E12D2A87586}" destId="{15C2BA57-308B-4909-BE8A-8AA708D17DB5}" srcOrd="2" destOrd="0" presId="urn:microsoft.com/office/officeart/2005/8/layout/hProcess6"/>
    <dgm:cxn modelId="{4FD86983-AF97-4852-B11E-C3EA06974E5D}" type="presParOf" srcId="{15C2BA57-308B-4909-BE8A-8AA708D17DB5}" destId="{77AFCD12-4D89-4F2E-B4FA-B7A2B224D544}" srcOrd="0" destOrd="0" presId="urn:microsoft.com/office/officeart/2005/8/layout/hProcess6"/>
    <dgm:cxn modelId="{1D913D07-C956-4CD8-8AD4-03BFE32E8E90}" type="presParOf" srcId="{15C2BA57-308B-4909-BE8A-8AA708D17DB5}" destId="{DDACBF7B-E3E8-4FE8-8959-91FC03EB4618}" srcOrd="1" destOrd="0" presId="urn:microsoft.com/office/officeart/2005/8/layout/hProcess6"/>
    <dgm:cxn modelId="{1BB4831D-E8EA-4CD8-AA1D-A1A1B80F15AC}" type="presParOf" srcId="{15C2BA57-308B-4909-BE8A-8AA708D17DB5}" destId="{E06505F2-3A17-4AB0-B00A-402A66A0D21D}" srcOrd="2" destOrd="0" presId="urn:microsoft.com/office/officeart/2005/8/layout/hProcess6"/>
    <dgm:cxn modelId="{3B3F8721-7D37-4E90-907F-819A6231A4DC}" type="presParOf" srcId="{15C2BA57-308B-4909-BE8A-8AA708D17DB5}" destId="{F8E88F16-5CFA-4C48-AD1D-297BBCEE9805}" srcOrd="3" destOrd="0" presId="urn:microsoft.com/office/officeart/2005/8/layout/hProcess6"/>
    <dgm:cxn modelId="{3E70224A-6CE4-43E9-9D97-14CFE69BEB7D}" type="presParOf" srcId="{0E579352-5CF8-46F5-8D38-4E12D2A87586}" destId="{820D2911-46E7-4AF0-8E00-4F0E451BD265}" srcOrd="3" destOrd="0" presId="urn:microsoft.com/office/officeart/2005/8/layout/hProcess6"/>
    <dgm:cxn modelId="{EF449F1B-C216-426D-9C00-1658984BE82A}" type="presParOf" srcId="{0E579352-5CF8-46F5-8D38-4E12D2A87586}" destId="{0CBC5658-FC37-4206-BF02-F8F58C9EDFED}" srcOrd="4" destOrd="0" presId="urn:microsoft.com/office/officeart/2005/8/layout/hProcess6"/>
    <dgm:cxn modelId="{1B52C20A-D0FC-4061-9091-E4FF157164BA}" type="presParOf" srcId="{0CBC5658-FC37-4206-BF02-F8F58C9EDFED}" destId="{FA9D615A-DE9E-457B-9D0D-F6E8088A8F0C}" srcOrd="0" destOrd="0" presId="urn:microsoft.com/office/officeart/2005/8/layout/hProcess6"/>
    <dgm:cxn modelId="{1D47C036-AAB8-42F8-A153-BBD16B23CF46}" type="presParOf" srcId="{0CBC5658-FC37-4206-BF02-F8F58C9EDFED}" destId="{7CAA5217-AA89-4DAD-8DA0-BA634304F468}" srcOrd="1" destOrd="0" presId="urn:microsoft.com/office/officeart/2005/8/layout/hProcess6"/>
    <dgm:cxn modelId="{3F4F6D61-5BDF-4D2A-BF07-B5BFB8E7B222}" type="presParOf" srcId="{0CBC5658-FC37-4206-BF02-F8F58C9EDFED}" destId="{0FA75FD2-C06B-46AA-A26D-7E82B1D3D7D4}" srcOrd="2" destOrd="0" presId="urn:microsoft.com/office/officeart/2005/8/layout/hProcess6"/>
    <dgm:cxn modelId="{405F1B82-266A-4E7C-BE04-F83DB24FAD65}" type="presParOf" srcId="{0CBC5658-FC37-4206-BF02-F8F58C9EDFED}" destId="{E86B1979-0C62-45C0-9D5A-948797C6BE5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3A653-828E-4046-9929-32C930B8050B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50C349-FCDB-4300-B8D2-696047C79445}">
      <dgm:prSet phldrT="[Text]" custT="1"/>
      <dgm:spPr/>
      <dgm:t>
        <a:bodyPr/>
        <a:lstStyle/>
        <a:p>
          <a:pPr algn="l"/>
          <a:r>
            <a:rPr lang="en-GB" sz="2400" b="1" i="0" dirty="0"/>
            <a:t>Personal effectiveness </a:t>
          </a:r>
          <a:r>
            <a:rPr lang="en-GB" sz="1800" b="0" i="0" dirty="0"/>
            <a:t>Learners should develop emotional intelligence and awareness, becoming confident and independent.</a:t>
          </a:r>
          <a:endParaRPr lang="en-US" sz="1800" dirty="0">
            <a:latin typeface="Arial Black" panose="020B0A04020102020204" pitchFamily="34" charset="0"/>
          </a:endParaRPr>
        </a:p>
      </dgm:t>
    </dgm:pt>
    <dgm:pt modelId="{5A5F4BF7-2955-4010-AF49-BBD6A7EF4656}" type="parTrans" cxnId="{DCEBBF01-0BC2-4FF4-969E-98A283953BEA}">
      <dgm:prSet/>
      <dgm:spPr/>
      <dgm:t>
        <a:bodyPr/>
        <a:lstStyle/>
        <a:p>
          <a:endParaRPr lang="en-US"/>
        </a:p>
      </dgm:t>
    </dgm:pt>
    <dgm:pt modelId="{96F00876-2B90-4392-9A59-980F8E08EEDB}" type="sibTrans" cxnId="{DCEBBF01-0BC2-4FF4-969E-98A283953BEA}">
      <dgm:prSet/>
      <dgm:spPr/>
      <dgm:t>
        <a:bodyPr/>
        <a:lstStyle/>
        <a:p>
          <a:endParaRPr lang="en-US"/>
        </a:p>
      </dgm:t>
    </dgm:pt>
    <dgm:pt modelId="{8AB19C8F-F5F0-4CF9-8E31-00258D016D8C}">
      <dgm:prSet phldrT="[Text]" custT="1"/>
      <dgm:spPr/>
      <dgm:t>
        <a:bodyPr/>
        <a:lstStyle/>
        <a:p>
          <a:pPr algn="l"/>
          <a:r>
            <a:rPr lang="en-GB" sz="2400" b="1" i="0" dirty="0"/>
            <a:t>Critical thinking and problem-solving          </a:t>
          </a:r>
          <a:r>
            <a:rPr lang="en-GB" sz="1800" b="0" i="0" dirty="0"/>
            <a:t>Learners should be supported to ask meaningful questions, and to evaluate information, evidence and situations.</a:t>
          </a:r>
          <a:endParaRPr lang="en-US" sz="1800" dirty="0"/>
        </a:p>
      </dgm:t>
    </dgm:pt>
    <dgm:pt modelId="{3446A395-9FA2-4641-A633-78568EDB69A2}" type="parTrans" cxnId="{F8E88789-704F-43B0-8BF8-46BF7323BF08}">
      <dgm:prSet/>
      <dgm:spPr/>
      <dgm:t>
        <a:bodyPr/>
        <a:lstStyle/>
        <a:p>
          <a:endParaRPr lang="en-US"/>
        </a:p>
      </dgm:t>
    </dgm:pt>
    <dgm:pt modelId="{118DEB84-0654-4AA5-9BA0-AADFEBDC8723}" type="sibTrans" cxnId="{F8E88789-704F-43B0-8BF8-46BF7323BF08}">
      <dgm:prSet/>
      <dgm:spPr/>
      <dgm:t>
        <a:bodyPr/>
        <a:lstStyle/>
        <a:p>
          <a:endParaRPr lang="en-US"/>
        </a:p>
      </dgm:t>
    </dgm:pt>
    <dgm:pt modelId="{FA614DFF-2B97-4A25-BC28-FF404DB714D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2400" b="1" i="0" dirty="0"/>
            <a:t>Planning and organising </a:t>
          </a:r>
          <a:r>
            <a:rPr lang="en-GB" sz="1800" b="1" i="0" dirty="0"/>
            <a:t>L</a:t>
          </a:r>
          <a:r>
            <a:rPr lang="en-GB" sz="1800" b="0" i="0" dirty="0"/>
            <a:t>earners should be able to set goals and make decisions</a:t>
          </a:r>
          <a:endParaRPr lang="en-US" sz="1800" dirty="0"/>
        </a:p>
      </dgm:t>
    </dgm:pt>
    <dgm:pt modelId="{8CE7EFA8-5290-4504-8B6C-2CF7A4780480}" type="parTrans" cxnId="{F72F7413-8AF5-4801-AFBA-E0D3C4FF29E2}">
      <dgm:prSet/>
      <dgm:spPr/>
      <dgm:t>
        <a:bodyPr/>
        <a:lstStyle/>
        <a:p>
          <a:endParaRPr lang="en-US"/>
        </a:p>
      </dgm:t>
    </dgm:pt>
    <dgm:pt modelId="{C2ABD87A-446A-4D13-9F0C-50479781A210}" type="sibTrans" cxnId="{F72F7413-8AF5-4801-AFBA-E0D3C4FF29E2}">
      <dgm:prSet/>
      <dgm:spPr/>
      <dgm:t>
        <a:bodyPr/>
        <a:lstStyle/>
        <a:p>
          <a:endParaRPr lang="en-US"/>
        </a:p>
      </dgm:t>
    </dgm:pt>
    <dgm:pt modelId="{574FE6D0-3897-4623-9ADF-7C014936D4BF}">
      <dgm:prSet custT="1"/>
      <dgm:spPr/>
      <dgm:t>
        <a:bodyPr/>
        <a:lstStyle/>
        <a:p>
          <a:pPr algn="l"/>
          <a:r>
            <a:rPr lang="en-GB" sz="2400" b="1" i="0" dirty="0"/>
            <a:t>Creativity and innovation             </a:t>
          </a:r>
          <a:r>
            <a:rPr lang="en-GB" sz="1800" b="0" i="0" dirty="0"/>
            <a:t>Learners should be given space to be curious and inquisitive, and to generate many ideas. </a:t>
          </a:r>
          <a:endParaRPr lang="en-GB" sz="1800" b="1" i="0" dirty="0"/>
        </a:p>
      </dgm:t>
    </dgm:pt>
    <dgm:pt modelId="{2D053894-D28D-4277-A63C-243C06C2E81A}" type="parTrans" cxnId="{66CAB7BA-BB5E-4796-B818-B81275FE0780}">
      <dgm:prSet/>
      <dgm:spPr/>
      <dgm:t>
        <a:bodyPr/>
        <a:lstStyle/>
        <a:p>
          <a:endParaRPr lang="en-US"/>
        </a:p>
      </dgm:t>
    </dgm:pt>
    <dgm:pt modelId="{AB0D432A-6A5A-4964-A8A8-907F7C1D1D18}" type="sibTrans" cxnId="{66CAB7BA-BB5E-4796-B818-B81275FE0780}">
      <dgm:prSet/>
      <dgm:spPr/>
      <dgm:t>
        <a:bodyPr/>
        <a:lstStyle/>
        <a:p>
          <a:endParaRPr lang="en-US"/>
        </a:p>
      </dgm:t>
    </dgm:pt>
    <dgm:pt modelId="{417ED060-30BA-4AC0-B3BB-D7293799F3DF}" type="pres">
      <dgm:prSet presAssocID="{A0A3A653-828E-4046-9929-32C930B805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EE16F-6D37-4C47-A901-5025B89ECA3F}" type="pres">
      <dgm:prSet presAssocID="{8C50C349-FCDB-4300-B8D2-696047C79445}" presName="node" presStyleLbl="node1" presStyleIdx="0" presStyleCnt="4" custScaleX="195253" custScaleY="130885" custRadScaleRad="93587" custRadScaleInc="5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EE060-5661-4796-9896-EB35692C6B6E}" type="pres">
      <dgm:prSet presAssocID="{8C50C349-FCDB-4300-B8D2-696047C79445}" presName="spNode" presStyleCnt="0"/>
      <dgm:spPr/>
    </dgm:pt>
    <dgm:pt modelId="{49EB8019-AD10-460E-A4D2-1374B5445FA5}" type="pres">
      <dgm:prSet presAssocID="{96F00876-2B90-4392-9A59-980F8E08EED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61E6D876-7225-45A4-95D0-3C5E91ED442E}" type="pres">
      <dgm:prSet presAssocID="{574FE6D0-3897-4623-9ADF-7C014936D4BF}" presName="node" presStyleLbl="node1" presStyleIdx="1" presStyleCnt="4" custScaleX="192348" custScaleY="110597" custRadScaleRad="138505" custRadScaleInc="8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72C9D-600A-427C-AC0E-9CE283E149DB}" type="pres">
      <dgm:prSet presAssocID="{574FE6D0-3897-4623-9ADF-7C014936D4BF}" presName="spNode" presStyleCnt="0"/>
      <dgm:spPr/>
    </dgm:pt>
    <dgm:pt modelId="{72B08408-1D30-47B7-ACC6-459008D8F801}" type="pres">
      <dgm:prSet presAssocID="{AB0D432A-6A5A-4964-A8A8-907F7C1D1D1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4D5CE87-FC37-431F-A418-FC866B03DA48}" type="pres">
      <dgm:prSet presAssocID="{8AB19C8F-F5F0-4CF9-8E31-00258D016D8C}" presName="node" presStyleLbl="node1" presStyleIdx="2" presStyleCnt="4" custScaleX="208760" custScaleY="126858" custRadScaleRad="83361" custRadScaleInc="7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FAFF8-05A2-45D3-944A-1BEC01234A86}" type="pres">
      <dgm:prSet presAssocID="{8AB19C8F-F5F0-4CF9-8E31-00258D016D8C}" presName="spNode" presStyleCnt="0"/>
      <dgm:spPr/>
    </dgm:pt>
    <dgm:pt modelId="{1F7C648A-F8B2-4135-8581-AF138CC05565}" type="pres">
      <dgm:prSet presAssocID="{118DEB84-0654-4AA5-9BA0-AADFEBDC872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E113B47-DDD7-470F-95C1-394EE5EFF898}" type="pres">
      <dgm:prSet presAssocID="{FA614DFF-2B97-4A25-BC28-FF404DB714D1}" presName="node" presStyleLbl="node1" presStyleIdx="3" presStyleCnt="4" custScaleX="185670" custScaleY="102629" custRadScaleRad="101249" custRadScaleInc="2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5E03-31E3-407C-841B-A04053F08AA5}" type="pres">
      <dgm:prSet presAssocID="{FA614DFF-2B97-4A25-BC28-FF404DB714D1}" presName="spNode" presStyleCnt="0"/>
      <dgm:spPr/>
    </dgm:pt>
    <dgm:pt modelId="{77A51F2A-12D4-4C68-A508-D4531752BC4F}" type="pres">
      <dgm:prSet presAssocID="{C2ABD87A-446A-4D13-9F0C-50479781A21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0346F10-46C1-4488-A1DD-8654656FCB9C}" type="presOf" srcId="{AB0D432A-6A5A-4964-A8A8-907F7C1D1D18}" destId="{72B08408-1D30-47B7-ACC6-459008D8F801}" srcOrd="0" destOrd="0" presId="urn:microsoft.com/office/officeart/2005/8/layout/cycle6"/>
    <dgm:cxn modelId="{DCEBBF01-0BC2-4FF4-969E-98A283953BEA}" srcId="{A0A3A653-828E-4046-9929-32C930B8050B}" destId="{8C50C349-FCDB-4300-B8D2-696047C79445}" srcOrd="0" destOrd="0" parTransId="{5A5F4BF7-2955-4010-AF49-BBD6A7EF4656}" sibTransId="{96F00876-2B90-4392-9A59-980F8E08EEDB}"/>
    <dgm:cxn modelId="{828E46B9-936C-40A6-8C8F-57F09D74302A}" type="presOf" srcId="{118DEB84-0654-4AA5-9BA0-AADFEBDC8723}" destId="{1F7C648A-F8B2-4135-8581-AF138CC05565}" srcOrd="0" destOrd="0" presId="urn:microsoft.com/office/officeart/2005/8/layout/cycle6"/>
    <dgm:cxn modelId="{C4813EC3-AA75-4CBF-8913-3F8D001AEF73}" type="presOf" srcId="{96F00876-2B90-4392-9A59-980F8E08EEDB}" destId="{49EB8019-AD10-460E-A4D2-1374B5445FA5}" srcOrd="0" destOrd="0" presId="urn:microsoft.com/office/officeart/2005/8/layout/cycle6"/>
    <dgm:cxn modelId="{82C82A21-79B7-4FAA-AF37-D42E92821D56}" type="presOf" srcId="{C2ABD87A-446A-4D13-9F0C-50479781A210}" destId="{77A51F2A-12D4-4C68-A508-D4531752BC4F}" srcOrd="0" destOrd="0" presId="urn:microsoft.com/office/officeart/2005/8/layout/cycle6"/>
    <dgm:cxn modelId="{F8E88789-704F-43B0-8BF8-46BF7323BF08}" srcId="{A0A3A653-828E-4046-9929-32C930B8050B}" destId="{8AB19C8F-F5F0-4CF9-8E31-00258D016D8C}" srcOrd="2" destOrd="0" parTransId="{3446A395-9FA2-4641-A633-78568EDB69A2}" sibTransId="{118DEB84-0654-4AA5-9BA0-AADFEBDC8723}"/>
    <dgm:cxn modelId="{48FC0AA3-4E1E-4730-A23F-12DBFCB2DB71}" type="presOf" srcId="{A0A3A653-828E-4046-9929-32C930B8050B}" destId="{417ED060-30BA-4AC0-B3BB-D7293799F3DF}" srcOrd="0" destOrd="0" presId="urn:microsoft.com/office/officeart/2005/8/layout/cycle6"/>
    <dgm:cxn modelId="{881E48E4-089C-4D06-94F9-9C9AD30AA03A}" type="presOf" srcId="{574FE6D0-3897-4623-9ADF-7C014936D4BF}" destId="{61E6D876-7225-45A4-95D0-3C5E91ED442E}" srcOrd="0" destOrd="0" presId="urn:microsoft.com/office/officeart/2005/8/layout/cycle6"/>
    <dgm:cxn modelId="{8315FAEC-3175-4316-AE1F-7ACED7F2F614}" type="presOf" srcId="{FA614DFF-2B97-4A25-BC28-FF404DB714D1}" destId="{3E113B47-DDD7-470F-95C1-394EE5EFF898}" srcOrd="0" destOrd="0" presId="urn:microsoft.com/office/officeart/2005/8/layout/cycle6"/>
    <dgm:cxn modelId="{F72F7413-8AF5-4801-AFBA-E0D3C4FF29E2}" srcId="{A0A3A653-828E-4046-9929-32C930B8050B}" destId="{FA614DFF-2B97-4A25-BC28-FF404DB714D1}" srcOrd="3" destOrd="0" parTransId="{8CE7EFA8-5290-4504-8B6C-2CF7A4780480}" sibTransId="{C2ABD87A-446A-4D13-9F0C-50479781A210}"/>
    <dgm:cxn modelId="{66CAB7BA-BB5E-4796-B818-B81275FE0780}" srcId="{A0A3A653-828E-4046-9929-32C930B8050B}" destId="{574FE6D0-3897-4623-9ADF-7C014936D4BF}" srcOrd="1" destOrd="0" parTransId="{2D053894-D28D-4277-A63C-243C06C2E81A}" sibTransId="{AB0D432A-6A5A-4964-A8A8-907F7C1D1D18}"/>
    <dgm:cxn modelId="{45176A92-AC42-413E-BA43-98E8DC5B29B1}" type="presOf" srcId="{8C50C349-FCDB-4300-B8D2-696047C79445}" destId="{88AEE16F-6D37-4C47-A901-5025B89ECA3F}" srcOrd="0" destOrd="0" presId="urn:microsoft.com/office/officeart/2005/8/layout/cycle6"/>
    <dgm:cxn modelId="{C61E3DCA-0FFE-4322-BBE2-A626295227B7}" type="presOf" srcId="{8AB19C8F-F5F0-4CF9-8E31-00258D016D8C}" destId="{54D5CE87-FC37-431F-A418-FC866B03DA48}" srcOrd="0" destOrd="0" presId="urn:microsoft.com/office/officeart/2005/8/layout/cycle6"/>
    <dgm:cxn modelId="{D18A3A3F-9753-4123-A7F7-D8B256FD4CDB}" type="presParOf" srcId="{417ED060-30BA-4AC0-B3BB-D7293799F3DF}" destId="{88AEE16F-6D37-4C47-A901-5025B89ECA3F}" srcOrd="0" destOrd="0" presId="urn:microsoft.com/office/officeart/2005/8/layout/cycle6"/>
    <dgm:cxn modelId="{B555F0BC-76EA-47FE-943F-92CA8218C361}" type="presParOf" srcId="{417ED060-30BA-4AC0-B3BB-D7293799F3DF}" destId="{BCFEE060-5661-4796-9896-EB35692C6B6E}" srcOrd="1" destOrd="0" presId="urn:microsoft.com/office/officeart/2005/8/layout/cycle6"/>
    <dgm:cxn modelId="{EF3489FF-1CB5-49E1-831D-E1852B603D4F}" type="presParOf" srcId="{417ED060-30BA-4AC0-B3BB-D7293799F3DF}" destId="{49EB8019-AD10-460E-A4D2-1374B5445FA5}" srcOrd="2" destOrd="0" presId="urn:microsoft.com/office/officeart/2005/8/layout/cycle6"/>
    <dgm:cxn modelId="{CE582D19-D3B7-4686-B13F-90563956B396}" type="presParOf" srcId="{417ED060-30BA-4AC0-B3BB-D7293799F3DF}" destId="{61E6D876-7225-45A4-95D0-3C5E91ED442E}" srcOrd="3" destOrd="0" presId="urn:microsoft.com/office/officeart/2005/8/layout/cycle6"/>
    <dgm:cxn modelId="{A866DBFB-94AE-49AF-B8E7-B69A93300A4A}" type="presParOf" srcId="{417ED060-30BA-4AC0-B3BB-D7293799F3DF}" destId="{CCB72C9D-600A-427C-AC0E-9CE283E149DB}" srcOrd="4" destOrd="0" presId="urn:microsoft.com/office/officeart/2005/8/layout/cycle6"/>
    <dgm:cxn modelId="{35DEA1EA-96EB-4DC6-A62D-5919E40DB410}" type="presParOf" srcId="{417ED060-30BA-4AC0-B3BB-D7293799F3DF}" destId="{72B08408-1D30-47B7-ACC6-459008D8F801}" srcOrd="5" destOrd="0" presId="urn:microsoft.com/office/officeart/2005/8/layout/cycle6"/>
    <dgm:cxn modelId="{20F1C810-9D19-46CD-8A67-57ADDDD8FD91}" type="presParOf" srcId="{417ED060-30BA-4AC0-B3BB-D7293799F3DF}" destId="{54D5CE87-FC37-431F-A418-FC866B03DA48}" srcOrd="6" destOrd="0" presId="urn:microsoft.com/office/officeart/2005/8/layout/cycle6"/>
    <dgm:cxn modelId="{37D6B12E-5490-4951-BB74-E8C5532D13CA}" type="presParOf" srcId="{417ED060-30BA-4AC0-B3BB-D7293799F3DF}" destId="{C55FAFF8-05A2-45D3-944A-1BEC01234A86}" srcOrd="7" destOrd="0" presId="urn:microsoft.com/office/officeart/2005/8/layout/cycle6"/>
    <dgm:cxn modelId="{E9B6BE82-53B4-4487-962F-1C0AE4804014}" type="presParOf" srcId="{417ED060-30BA-4AC0-B3BB-D7293799F3DF}" destId="{1F7C648A-F8B2-4135-8581-AF138CC05565}" srcOrd="8" destOrd="0" presId="urn:microsoft.com/office/officeart/2005/8/layout/cycle6"/>
    <dgm:cxn modelId="{66512939-1329-428A-A055-EBC560AF1348}" type="presParOf" srcId="{417ED060-30BA-4AC0-B3BB-D7293799F3DF}" destId="{3E113B47-DDD7-470F-95C1-394EE5EFF898}" srcOrd="9" destOrd="0" presId="urn:microsoft.com/office/officeart/2005/8/layout/cycle6"/>
    <dgm:cxn modelId="{971E805A-EC40-41AA-B46C-DA57BDEF4E2C}" type="presParOf" srcId="{417ED060-30BA-4AC0-B3BB-D7293799F3DF}" destId="{C0B55E03-31E3-407C-841B-A04053F08AA5}" srcOrd="10" destOrd="0" presId="urn:microsoft.com/office/officeart/2005/8/layout/cycle6"/>
    <dgm:cxn modelId="{65543816-E727-41FD-AF42-BD7EB6358C12}" type="presParOf" srcId="{417ED060-30BA-4AC0-B3BB-D7293799F3DF}" destId="{77A51F2A-12D4-4C68-A508-D4531752BC4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141EF-1F0B-4233-8F53-8E490C751E07}" type="doc">
      <dgm:prSet loTypeId="urn:microsoft.com/office/officeart/2005/8/layout/chart3" loCatId="cycle" qsTypeId="urn:microsoft.com/office/officeart/2005/8/quickstyle/3d1" qsCatId="3D" csTypeId="urn:microsoft.com/office/officeart/2005/8/colors/accent1_3" csCatId="accent1" phldr="1"/>
      <dgm:spPr/>
    </dgm:pt>
    <dgm:pt modelId="{0E64AA63-A24E-4E4D-AC39-8C3392BF4F07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Literacy</a:t>
          </a:r>
          <a:endParaRPr lang="en-US" sz="1400" dirty="0">
            <a:latin typeface="Arial Black" panose="020B0A04020102020204" pitchFamily="34" charset="0"/>
          </a:endParaRPr>
        </a:p>
      </dgm:t>
    </dgm:pt>
    <dgm:pt modelId="{43C0919A-C5BA-446F-A6B9-0DC0DB6864C7}" type="parTrans" cxnId="{25A8F231-B3AB-4C65-8026-C12ACB551FEE}">
      <dgm:prSet/>
      <dgm:spPr/>
      <dgm:t>
        <a:bodyPr/>
        <a:lstStyle/>
        <a:p>
          <a:endParaRPr lang="en-US"/>
        </a:p>
      </dgm:t>
    </dgm:pt>
    <dgm:pt modelId="{DA323D29-3F64-4942-A8E0-349965DD080A}" type="sibTrans" cxnId="{25A8F231-B3AB-4C65-8026-C12ACB551FEE}">
      <dgm:prSet/>
      <dgm:spPr/>
      <dgm:t>
        <a:bodyPr/>
        <a:lstStyle/>
        <a:p>
          <a:endParaRPr lang="en-US"/>
        </a:p>
      </dgm:t>
    </dgm:pt>
    <dgm:pt modelId="{5F035262-0860-4488-9182-1A1E29042544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Numeracy</a:t>
          </a:r>
          <a:endParaRPr lang="en-US" sz="1400" dirty="0">
            <a:latin typeface="Arial Black" panose="020B0A04020102020204" pitchFamily="34" charset="0"/>
          </a:endParaRPr>
        </a:p>
      </dgm:t>
    </dgm:pt>
    <dgm:pt modelId="{BCB15CD7-E971-4945-876B-B40B195F35EF}" type="parTrans" cxnId="{CEB37FFF-6CA7-4C60-8875-698FA3F65C21}">
      <dgm:prSet/>
      <dgm:spPr/>
      <dgm:t>
        <a:bodyPr/>
        <a:lstStyle/>
        <a:p>
          <a:endParaRPr lang="en-US"/>
        </a:p>
      </dgm:t>
    </dgm:pt>
    <dgm:pt modelId="{4D15C678-3FA1-4FB5-BE03-D492B1F86665}" type="sibTrans" cxnId="{CEB37FFF-6CA7-4C60-8875-698FA3F65C21}">
      <dgm:prSet/>
      <dgm:spPr/>
      <dgm:t>
        <a:bodyPr/>
        <a:lstStyle/>
        <a:p>
          <a:endParaRPr lang="en-US"/>
        </a:p>
      </dgm:t>
    </dgm:pt>
    <dgm:pt modelId="{028E017B-FF4A-4711-B1B7-BFB0B7AA61B7}">
      <dgm:prSet phldrT="[Text]" custT="1"/>
      <dgm:spPr/>
      <dgm:t>
        <a:bodyPr/>
        <a:lstStyle/>
        <a:p>
          <a:pPr algn="ctr"/>
          <a:r>
            <a:rPr lang="en-US" sz="1300" b="1" dirty="0">
              <a:latin typeface="Arial Black" panose="020B0A04020102020204" pitchFamily="34" charset="0"/>
            </a:rPr>
            <a:t>Digital Competence</a:t>
          </a:r>
        </a:p>
      </dgm:t>
    </dgm:pt>
    <dgm:pt modelId="{A7ED66C8-9D01-40BF-A027-F7AE25375FDA}" type="parTrans" cxnId="{85EC1EBE-B6A9-47C2-8CCD-75EACEB19AF6}">
      <dgm:prSet/>
      <dgm:spPr/>
      <dgm:t>
        <a:bodyPr/>
        <a:lstStyle/>
        <a:p>
          <a:endParaRPr lang="en-US"/>
        </a:p>
      </dgm:t>
    </dgm:pt>
    <dgm:pt modelId="{A2802007-1851-4D0D-B3B6-3D3157012E7C}" type="sibTrans" cxnId="{85EC1EBE-B6A9-47C2-8CCD-75EACEB19AF6}">
      <dgm:prSet/>
      <dgm:spPr/>
      <dgm:t>
        <a:bodyPr/>
        <a:lstStyle/>
        <a:p>
          <a:endParaRPr lang="en-US"/>
        </a:p>
      </dgm:t>
    </dgm:pt>
    <dgm:pt modelId="{C984AA5D-69E0-4AE5-BA1D-0F2B30B3EA8D}" type="pres">
      <dgm:prSet presAssocID="{2BB141EF-1F0B-4233-8F53-8E490C751E07}" presName="compositeShape" presStyleCnt="0">
        <dgm:presLayoutVars>
          <dgm:chMax val="7"/>
          <dgm:dir/>
          <dgm:resizeHandles val="exact"/>
        </dgm:presLayoutVars>
      </dgm:prSet>
      <dgm:spPr/>
    </dgm:pt>
    <dgm:pt modelId="{1461F78F-D492-47BF-A3C4-B2A0FF6961E6}" type="pres">
      <dgm:prSet presAssocID="{2BB141EF-1F0B-4233-8F53-8E490C751E07}" presName="wedge1" presStyleLbl="node1" presStyleIdx="0" presStyleCnt="3" custLinFactNeighborX="-5314" custLinFactNeighborY="3374"/>
      <dgm:spPr/>
      <dgm:t>
        <a:bodyPr/>
        <a:lstStyle/>
        <a:p>
          <a:endParaRPr lang="en-US"/>
        </a:p>
      </dgm:t>
    </dgm:pt>
    <dgm:pt modelId="{7DCD6A9A-FBA2-4003-90FF-AD6798C9CDAB}" type="pres">
      <dgm:prSet presAssocID="{2BB141EF-1F0B-4233-8F53-8E490C751E0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2EAED-8CD7-4F75-9CD3-B827A830391C}" type="pres">
      <dgm:prSet presAssocID="{2BB141EF-1F0B-4233-8F53-8E490C751E07}" presName="wedge2" presStyleLbl="node1" presStyleIdx="1" presStyleCnt="3"/>
      <dgm:spPr/>
      <dgm:t>
        <a:bodyPr/>
        <a:lstStyle/>
        <a:p>
          <a:endParaRPr lang="en-US"/>
        </a:p>
      </dgm:t>
    </dgm:pt>
    <dgm:pt modelId="{E48B6B1C-7D90-4E6E-8B87-EBA82E9B258B}" type="pres">
      <dgm:prSet presAssocID="{2BB141EF-1F0B-4233-8F53-8E490C751E0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97AA9-05A5-4C59-ACF2-E1A4A0EE24FA}" type="pres">
      <dgm:prSet presAssocID="{2BB141EF-1F0B-4233-8F53-8E490C751E07}" presName="wedge3" presStyleLbl="node1" presStyleIdx="2" presStyleCnt="3" custScaleX="98953" custScaleY="99868" custLinFactNeighborX="-396" custLinFactNeighborY="-396"/>
      <dgm:spPr/>
      <dgm:t>
        <a:bodyPr/>
        <a:lstStyle/>
        <a:p>
          <a:endParaRPr lang="en-US"/>
        </a:p>
      </dgm:t>
    </dgm:pt>
    <dgm:pt modelId="{7175BCFD-9C82-46D7-9A23-38CD62ACA391}" type="pres">
      <dgm:prSet presAssocID="{2BB141EF-1F0B-4233-8F53-8E490C751E0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4D5F8-65BA-49EE-A48E-3BD04E6AB4E5}" type="presOf" srcId="{5F035262-0860-4488-9182-1A1E29042544}" destId="{E48B6B1C-7D90-4E6E-8B87-EBA82E9B258B}" srcOrd="1" destOrd="0" presId="urn:microsoft.com/office/officeart/2005/8/layout/chart3"/>
    <dgm:cxn modelId="{5A045920-0EA2-4C5A-88B3-6200F2F2DCB4}" type="presOf" srcId="{5F035262-0860-4488-9182-1A1E29042544}" destId="{EF62EAED-8CD7-4F75-9CD3-B827A830391C}" srcOrd="0" destOrd="0" presId="urn:microsoft.com/office/officeart/2005/8/layout/chart3"/>
    <dgm:cxn modelId="{85EC1EBE-B6A9-47C2-8CCD-75EACEB19AF6}" srcId="{2BB141EF-1F0B-4233-8F53-8E490C751E07}" destId="{028E017B-FF4A-4711-B1B7-BFB0B7AA61B7}" srcOrd="2" destOrd="0" parTransId="{A7ED66C8-9D01-40BF-A027-F7AE25375FDA}" sibTransId="{A2802007-1851-4D0D-B3B6-3D3157012E7C}"/>
    <dgm:cxn modelId="{B6BCA288-DA5D-4F3E-BC04-D3E533B49966}" type="presOf" srcId="{028E017B-FF4A-4711-B1B7-BFB0B7AA61B7}" destId="{7175BCFD-9C82-46D7-9A23-38CD62ACA391}" srcOrd="1" destOrd="0" presId="urn:microsoft.com/office/officeart/2005/8/layout/chart3"/>
    <dgm:cxn modelId="{CEB37FFF-6CA7-4C60-8875-698FA3F65C21}" srcId="{2BB141EF-1F0B-4233-8F53-8E490C751E07}" destId="{5F035262-0860-4488-9182-1A1E29042544}" srcOrd="1" destOrd="0" parTransId="{BCB15CD7-E971-4945-876B-B40B195F35EF}" sibTransId="{4D15C678-3FA1-4FB5-BE03-D492B1F86665}"/>
    <dgm:cxn modelId="{872574F4-C2B1-40DB-8DB4-9C681ABC7014}" type="presOf" srcId="{0E64AA63-A24E-4E4D-AC39-8C3392BF4F07}" destId="{1461F78F-D492-47BF-A3C4-B2A0FF6961E6}" srcOrd="0" destOrd="0" presId="urn:microsoft.com/office/officeart/2005/8/layout/chart3"/>
    <dgm:cxn modelId="{25A8F231-B3AB-4C65-8026-C12ACB551FEE}" srcId="{2BB141EF-1F0B-4233-8F53-8E490C751E07}" destId="{0E64AA63-A24E-4E4D-AC39-8C3392BF4F07}" srcOrd="0" destOrd="0" parTransId="{43C0919A-C5BA-446F-A6B9-0DC0DB6864C7}" sibTransId="{DA323D29-3F64-4942-A8E0-349965DD080A}"/>
    <dgm:cxn modelId="{DF8D15DD-27D9-4D7D-9F58-71B9FDAFCD63}" type="presOf" srcId="{0E64AA63-A24E-4E4D-AC39-8C3392BF4F07}" destId="{7DCD6A9A-FBA2-4003-90FF-AD6798C9CDAB}" srcOrd="1" destOrd="0" presId="urn:microsoft.com/office/officeart/2005/8/layout/chart3"/>
    <dgm:cxn modelId="{27FA42FC-3184-40AF-A207-F77207264D88}" type="presOf" srcId="{028E017B-FF4A-4711-B1B7-BFB0B7AA61B7}" destId="{17597AA9-05A5-4C59-ACF2-E1A4A0EE24FA}" srcOrd="0" destOrd="0" presId="urn:microsoft.com/office/officeart/2005/8/layout/chart3"/>
    <dgm:cxn modelId="{E142B962-7AF4-49B6-A20C-ABD19CB45E24}" type="presOf" srcId="{2BB141EF-1F0B-4233-8F53-8E490C751E07}" destId="{C984AA5D-69E0-4AE5-BA1D-0F2B30B3EA8D}" srcOrd="0" destOrd="0" presId="urn:microsoft.com/office/officeart/2005/8/layout/chart3"/>
    <dgm:cxn modelId="{673A2452-4230-4B61-BA97-68696EBF3401}" type="presParOf" srcId="{C984AA5D-69E0-4AE5-BA1D-0F2B30B3EA8D}" destId="{1461F78F-D492-47BF-A3C4-B2A0FF6961E6}" srcOrd="0" destOrd="0" presId="urn:microsoft.com/office/officeart/2005/8/layout/chart3"/>
    <dgm:cxn modelId="{D493CB1D-CDFA-4AB2-B512-6A8F1EC1F069}" type="presParOf" srcId="{C984AA5D-69E0-4AE5-BA1D-0F2B30B3EA8D}" destId="{7DCD6A9A-FBA2-4003-90FF-AD6798C9CDAB}" srcOrd="1" destOrd="0" presId="urn:microsoft.com/office/officeart/2005/8/layout/chart3"/>
    <dgm:cxn modelId="{5F4CFF17-E594-4802-843B-E15F5EF528BE}" type="presParOf" srcId="{C984AA5D-69E0-4AE5-BA1D-0F2B30B3EA8D}" destId="{EF62EAED-8CD7-4F75-9CD3-B827A830391C}" srcOrd="2" destOrd="0" presId="urn:microsoft.com/office/officeart/2005/8/layout/chart3"/>
    <dgm:cxn modelId="{78A6E83C-118E-432F-8DA4-A5126B062E3B}" type="presParOf" srcId="{C984AA5D-69E0-4AE5-BA1D-0F2B30B3EA8D}" destId="{E48B6B1C-7D90-4E6E-8B87-EBA82E9B258B}" srcOrd="3" destOrd="0" presId="urn:microsoft.com/office/officeart/2005/8/layout/chart3"/>
    <dgm:cxn modelId="{ECB57821-C0D9-4A4B-BCBB-03F10AA383D8}" type="presParOf" srcId="{C984AA5D-69E0-4AE5-BA1D-0F2B30B3EA8D}" destId="{17597AA9-05A5-4C59-ACF2-E1A4A0EE24FA}" srcOrd="4" destOrd="0" presId="urn:microsoft.com/office/officeart/2005/8/layout/chart3"/>
    <dgm:cxn modelId="{7D61A49F-1E8B-4A9E-A557-EB5106708E50}" type="presParOf" srcId="{C984AA5D-69E0-4AE5-BA1D-0F2B30B3EA8D}" destId="{7175BCFD-9C82-46D7-9A23-38CD62ACA39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7F641-BD86-455C-9466-9378632A34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83F96-CD9D-4334-A6E8-5DCF53D3FAE5}">
      <dgm:prSet phldr="0"/>
      <dgm:spPr/>
      <dgm:t>
        <a:bodyPr/>
        <a:lstStyle/>
        <a:p>
          <a:pPr rtl="0"/>
          <a:r>
            <a:rPr lang="en-US" b="1" dirty="0"/>
            <a:t>Relationships and sexuality education (RSE)</a:t>
          </a:r>
          <a:endParaRPr lang="en-US" dirty="0">
            <a:latin typeface="Trebuchet MS" panose="020B0603020202020204"/>
          </a:endParaRPr>
        </a:p>
      </dgm:t>
    </dgm:pt>
    <dgm:pt modelId="{E3E553EC-2343-4F71-8CA8-0133E00D5CC4}" type="parTrans" cxnId="{4BC39EA7-711A-443D-8DD5-3B3268D7A7B5}">
      <dgm:prSet/>
      <dgm:spPr/>
      <dgm:t>
        <a:bodyPr/>
        <a:lstStyle/>
        <a:p>
          <a:endParaRPr lang="en-US"/>
        </a:p>
      </dgm:t>
    </dgm:pt>
    <dgm:pt modelId="{CE711644-60F9-4C02-9536-A981D43E80D9}" type="sibTrans" cxnId="{4BC39EA7-711A-443D-8DD5-3B3268D7A7B5}">
      <dgm:prSet/>
      <dgm:spPr/>
      <dgm:t>
        <a:bodyPr/>
        <a:lstStyle/>
        <a:p>
          <a:endParaRPr lang="en-US"/>
        </a:p>
      </dgm:t>
    </dgm:pt>
    <dgm:pt modelId="{C9E6CB4E-E560-4A07-B2A8-8A7A49C8DA62}">
      <dgm:prSet phldr="0"/>
      <dgm:spPr/>
      <dgm:t>
        <a:bodyPr/>
        <a:lstStyle/>
        <a:p>
          <a:pPr rtl="0"/>
          <a:r>
            <a:rPr lang="en-US" b="1" dirty="0"/>
            <a:t>Human rights</a:t>
          </a:r>
          <a:endParaRPr lang="en-US" dirty="0">
            <a:latin typeface="Trebuchet MS" panose="020B0603020202020204"/>
          </a:endParaRPr>
        </a:p>
      </dgm:t>
    </dgm:pt>
    <dgm:pt modelId="{B83FBC0E-9C96-4F72-A62E-74AB9A42DB10}" type="parTrans" cxnId="{969DE492-C399-415E-B979-FD4899267405}">
      <dgm:prSet/>
      <dgm:spPr/>
      <dgm:t>
        <a:bodyPr/>
        <a:lstStyle/>
        <a:p>
          <a:endParaRPr lang="en-US"/>
        </a:p>
      </dgm:t>
    </dgm:pt>
    <dgm:pt modelId="{C2C5777E-C9CB-4A7D-9F64-6C2A5146C9AF}" type="sibTrans" cxnId="{969DE492-C399-415E-B979-FD4899267405}">
      <dgm:prSet/>
      <dgm:spPr/>
      <dgm:t>
        <a:bodyPr/>
        <a:lstStyle/>
        <a:p>
          <a:endParaRPr lang="en-US"/>
        </a:p>
      </dgm:t>
    </dgm:pt>
    <dgm:pt modelId="{AB8D5D9B-301C-4686-B079-C038F1565D9E}">
      <dgm:prSet phldr="0"/>
      <dgm:spPr/>
      <dgm:t>
        <a:bodyPr/>
        <a:lstStyle/>
        <a:p>
          <a:pPr rtl="0"/>
          <a:r>
            <a:rPr lang="en-US" b="1" dirty="0"/>
            <a:t>Diversity</a:t>
          </a:r>
          <a:endParaRPr lang="en-US" dirty="0">
            <a:latin typeface="Trebuchet MS" panose="020B0603020202020204"/>
          </a:endParaRPr>
        </a:p>
      </dgm:t>
    </dgm:pt>
    <dgm:pt modelId="{0EE80A7B-4D4C-4A66-B81A-E0206A0DE282}" type="parTrans" cxnId="{7A54F60E-6673-4977-8781-974B3D6DED72}">
      <dgm:prSet/>
      <dgm:spPr/>
      <dgm:t>
        <a:bodyPr/>
        <a:lstStyle/>
        <a:p>
          <a:endParaRPr lang="en-US"/>
        </a:p>
      </dgm:t>
    </dgm:pt>
    <dgm:pt modelId="{FC62AC8C-902D-4BBE-8B0D-29E87F67D630}" type="sibTrans" cxnId="{7A54F60E-6673-4977-8781-974B3D6DED72}">
      <dgm:prSet/>
      <dgm:spPr/>
      <dgm:t>
        <a:bodyPr/>
        <a:lstStyle/>
        <a:p>
          <a:endParaRPr lang="en-US"/>
        </a:p>
      </dgm:t>
    </dgm:pt>
    <dgm:pt modelId="{3CA53B64-D647-4CCC-A22E-307F190550EC}">
      <dgm:prSet phldr="0"/>
      <dgm:spPr/>
      <dgm:t>
        <a:bodyPr/>
        <a:lstStyle/>
        <a:p>
          <a:pPr rtl="0"/>
          <a:r>
            <a:rPr lang="en-US" b="1" dirty="0"/>
            <a:t>Careers and work-related experiences</a:t>
          </a:r>
          <a:endParaRPr lang="en-US" dirty="0">
            <a:latin typeface="Trebuchet MS" panose="020B0603020202020204"/>
          </a:endParaRPr>
        </a:p>
      </dgm:t>
    </dgm:pt>
    <dgm:pt modelId="{03E4C83E-EB9B-43F0-B912-1CA6B851D3C4}" type="parTrans" cxnId="{55690012-049D-48EC-942E-6D5D03B1D06D}">
      <dgm:prSet/>
      <dgm:spPr/>
      <dgm:t>
        <a:bodyPr/>
        <a:lstStyle/>
        <a:p>
          <a:endParaRPr lang="en-US"/>
        </a:p>
      </dgm:t>
    </dgm:pt>
    <dgm:pt modelId="{51B831FF-5D48-4260-93C8-D9EA9423737C}" type="sibTrans" cxnId="{55690012-049D-48EC-942E-6D5D03B1D06D}">
      <dgm:prSet/>
      <dgm:spPr/>
      <dgm:t>
        <a:bodyPr/>
        <a:lstStyle/>
        <a:p>
          <a:endParaRPr lang="en-US"/>
        </a:p>
      </dgm:t>
    </dgm:pt>
    <dgm:pt modelId="{868FCA82-5664-4A65-BAAE-7BD3B8D6CEB7}">
      <dgm:prSet phldr="0"/>
      <dgm:spPr/>
      <dgm:t>
        <a:bodyPr/>
        <a:lstStyle/>
        <a:p>
          <a:pPr rtl="0"/>
          <a:r>
            <a:rPr lang="en-US" b="1" dirty="0"/>
            <a:t>Local, national and international contexts</a:t>
          </a:r>
          <a:endParaRPr lang="en-US" dirty="0">
            <a:latin typeface="Trebuchet MS" panose="020B0603020202020204"/>
          </a:endParaRPr>
        </a:p>
      </dgm:t>
    </dgm:pt>
    <dgm:pt modelId="{D1A14B03-F28D-4B27-8F55-EF2B6C6A5118}" type="parTrans" cxnId="{CA2E0ADE-8559-4CF3-9DBB-2CCD772F2456}">
      <dgm:prSet/>
      <dgm:spPr/>
      <dgm:t>
        <a:bodyPr/>
        <a:lstStyle/>
        <a:p>
          <a:endParaRPr lang="en-US"/>
        </a:p>
      </dgm:t>
    </dgm:pt>
    <dgm:pt modelId="{5DF7E864-9711-49A6-BCE2-C25B466062FA}" type="sibTrans" cxnId="{CA2E0ADE-8559-4CF3-9DBB-2CCD772F2456}">
      <dgm:prSet/>
      <dgm:spPr/>
      <dgm:t>
        <a:bodyPr/>
        <a:lstStyle/>
        <a:p>
          <a:endParaRPr lang="en-US"/>
        </a:p>
      </dgm:t>
    </dgm:pt>
    <dgm:pt modelId="{53B64D8E-BB78-433C-AF60-8B114AA91599}" type="pres">
      <dgm:prSet presAssocID="{3EC7F641-BD86-455C-9466-9378632A34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2467D0-6B2E-480A-B6F8-35FCB5AFAF82}" type="pres">
      <dgm:prSet presAssocID="{3CB83F96-CD9D-4334-A6E8-5DCF53D3FA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ED84C-8899-4B75-9F04-F00AD925F875}" type="pres">
      <dgm:prSet presAssocID="{CE711644-60F9-4C02-9536-A981D43E80D9}" presName="sibTrans" presStyleCnt="0"/>
      <dgm:spPr/>
    </dgm:pt>
    <dgm:pt modelId="{638FCC33-C746-45A5-B5B3-F5D0231502E1}" type="pres">
      <dgm:prSet presAssocID="{C9E6CB4E-E560-4A07-B2A8-8A7A49C8DA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3DC67-77A7-4094-8E31-1849A502E199}" type="pres">
      <dgm:prSet presAssocID="{C2C5777E-C9CB-4A7D-9F64-6C2A5146C9AF}" presName="sibTrans" presStyleCnt="0"/>
      <dgm:spPr/>
    </dgm:pt>
    <dgm:pt modelId="{6AF1CE71-704A-4063-B183-21DA216D0997}" type="pres">
      <dgm:prSet presAssocID="{AB8D5D9B-301C-4686-B079-C038F1565D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2CD90-84E3-4085-8A58-C04294747807}" type="pres">
      <dgm:prSet presAssocID="{FC62AC8C-902D-4BBE-8B0D-29E87F67D630}" presName="sibTrans" presStyleCnt="0"/>
      <dgm:spPr/>
    </dgm:pt>
    <dgm:pt modelId="{76ACCD88-2CD6-4243-940F-4A689DFBD423}" type="pres">
      <dgm:prSet presAssocID="{3CA53B64-D647-4CCC-A22E-307F190550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97E80-F980-431F-B0BE-D2F76997D703}" type="pres">
      <dgm:prSet presAssocID="{51B831FF-5D48-4260-93C8-D9EA9423737C}" presName="sibTrans" presStyleCnt="0"/>
      <dgm:spPr/>
    </dgm:pt>
    <dgm:pt modelId="{8B37EDC0-F516-4496-AFFE-1D2E14DBF91A}" type="pres">
      <dgm:prSet presAssocID="{868FCA82-5664-4A65-BAAE-7BD3B8D6CE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4F60E-6673-4977-8781-974B3D6DED72}" srcId="{3EC7F641-BD86-455C-9466-9378632A347D}" destId="{AB8D5D9B-301C-4686-B079-C038F1565D9E}" srcOrd="2" destOrd="0" parTransId="{0EE80A7B-4D4C-4A66-B81A-E0206A0DE282}" sibTransId="{FC62AC8C-902D-4BBE-8B0D-29E87F67D630}"/>
    <dgm:cxn modelId="{A1812345-1F88-4E02-B2ED-11E245D52F01}" type="presOf" srcId="{C9E6CB4E-E560-4A07-B2A8-8A7A49C8DA62}" destId="{638FCC33-C746-45A5-B5B3-F5D0231502E1}" srcOrd="0" destOrd="0" presId="urn:microsoft.com/office/officeart/2005/8/layout/default"/>
    <dgm:cxn modelId="{BD607B8D-3C51-456C-8312-A555F31FD5F5}" type="presOf" srcId="{3EC7F641-BD86-455C-9466-9378632A347D}" destId="{53B64D8E-BB78-433C-AF60-8B114AA91599}" srcOrd="0" destOrd="0" presId="urn:microsoft.com/office/officeart/2005/8/layout/default"/>
    <dgm:cxn modelId="{55690012-049D-48EC-942E-6D5D03B1D06D}" srcId="{3EC7F641-BD86-455C-9466-9378632A347D}" destId="{3CA53B64-D647-4CCC-A22E-307F190550EC}" srcOrd="3" destOrd="0" parTransId="{03E4C83E-EB9B-43F0-B912-1CA6B851D3C4}" sibTransId="{51B831FF-5D48-4260-93C8-D9EA9423737C}"/>
    <dgm:cxn modelId="{CA2E0ADE-8559-4CF3-9DBB-2CCD772F2456}" srcId="{3EC7F641-BD86-455C-9466-9378632A347D}" destId="{868FCA82-5664-4A65-BAAE-7BD3B8D6CEB7}" srcOrd="4" destOrd="0" parTransId="{D1A14B03-F28D-4B27-8F55-EF2B6C6A5118}" sibTransId="{5DF7E864-9711-49A6-BCE2-C25B466062FA}"/>
    <dgm:cxn modelId="{4C318509-E167-4F64-80E0-FB16C4764337}" type="presOf" srcId="{3CB83F96-CD9D-4334-A6E8-5DCF53D3FAE5}" destId="{122467D0-6B2E-480A-B6F8-35FCB5AFAF82}" srcOrd="0" destOrd="0" presId="urn:microsoft.com/office/officeart/2005/8/layout/default"/>
    <dgm:cxn modelId="{969DE492-C399-415E-B979-FD4899267405}" srcId="{3EC7F641-BD86-455C-9466-9378632A347D}" destId="{C9E6CB4E-E560-4A07-B2A8-8A7A49C8DA62}" srcOrd="1" destOrd="0" parTransId="{B83FBC0E-9C96-4F72-A62E-74AB9A42DB10}" sibTransId="{C2C5777E-C9CB-4A7D-9F64-6C2A5146C9AF}"/>
    <dgm:cxn modelId="{243118FB-62F6-4309-945F-A72E3C64D7FF}" type="presOf" srcId="{868FCA82-5664-4A65-BAAE-7BD3B8D6CEB7}" destId="{8B37EDC0-F516-4496-AFFE-1D2E14DBF91A}" srcOrd="0" destOrd="0" presId="urn:microsoft.com/office/officeart/2005/8/layout/default"/>
    <dgm:cxn modelId="{1F676544-22FC-488D-8842-4EF1301A091A}" type="presOf" srcId="{3CA53B64-D647-4CCC-A22E-307F190550EC}" destId="{76ACCD88-2CD6-4243-940F-4A689DFBD423}" srcOrd="0" destOrd="0" presId="urn:microsoft.com/office/officeart/2005/8/layout/default"/>
    <dgm:cxn modelId="{4BC39EA7-711A-443D-8DD5-3B3268D7A7B5}" srcId="{3EC7F641-BD86-455C-9466-9378632A347D}" destId="{3CB83F96-CD9D-4334-A6E8-5DCF53D3FAE5}" srcOrd="0" destOrd="0" parTransId="{E3E553EC-2343-4F71-8CA8-0133E00D5CC4}" sibTransId="{CE711644-60F9-4C02-9536-A981D43E80D9}"/>
    <dgm:cxn modelId="{66FAC341-1BB9-462A-BA86-5EE8057381E4}" type="presOf" srcId="{AB8D5D9B-301C-4686-B079-C038F1565D9E}" destId="{6AF1CE71-704A-4063-B183-21DA216D0997}" srcOrd="0" destOrd="0" presId="urn:microsoft.com/office/officeart/2005/8/layout/default"/>
    <dgm:cxn modelId="{5C7F3BDE-2705-48CE-8F61-493C9FA205AB}" type="presParOf" srcId="{53B64D8E-BB78-433C-AF60-8B114AA91599}" destId="{122467D0-6B2E-480A-B6F8-35FCB5AFAF82}" srcOrd="0" destOrd="0" presId="urn:microsoft.com/office/officeart/2005/8/layout/default"/>
    <dgm:cxn modelId="{FC949874-76B4-4EAF-96F5-A4779D48F918}" type="presParOf" srcId="{53B64D8E-BB78-433C-AF60-8B114AA91599}" destId="{DB9ED84C-8899-4B75-9F04-F00AD925F875}" srcOrd="1" destOrd="0" presId="urn:microsoft.com/office/officeart/2005/8/layout/default"/>
    <dgm:cxn modelId="{DA6BD775-494C-4187-AE0D-97823D620B71}" type="presParOf" srcId="{53B64D8E-BB78-433C-AF60-8B114AA91599}" destId="{638FCC33-C746-45A5-B5B3-F5D0231502E1}" srcOrd="2" destOrd="0" presId="urn:microsoft.com/office/officeart/2005/8/layout/default"/>
    <dgm:cxn modelId="{638F5679-BA37-427E-B9EF-2883C9CF4F34}" type="presParOf" srcId="{53B64D8E-BB78-433C-AF60-8B114AA91599}" destId="{0693DC67-77A7-4094-8E31-1849A502E199}" srcOrd="3" destOrd="0" presId="urn:microsoft.com/office/officeart/2005/8/layout/default"/>
    <dgm:cxn modelId="{A95D1FA1-202C-4649-A3CF-C3A8AEC9CFE5}" type="presParOf" srcId="{53B64D8E-BB78-433C-AF60-8B114AA91599}" destId="{6AF1CE71-704A-4063-B183-21DA216D0997}" srcOrd="4" destOrd="0" presId="urn:microsoft.com/office/officeart/2005/8/layout/default"/>
    <dgm:cxn modelId="{E7CCD6A0-CD79-4BE0-96E6-ED6C8E1CDE3C}" type="presParOf" srcId="{53B64D8E-BB78-433C-AF60-8B114AA91599}" destId="{2632CD90-84E3-4085-8A58-C04294747807}" srcOrd="5" destOrd="0" presId="urn:microsoft.com/office/officeart/2005/8/layout/default"/>
    <dgm:cxn modelId="{C058C2EE-0E44-4A76-B1F8-3EC4C27E5579}" type="presParOf" srcId="{53B64D8E-BB78-433C-AF60-8B114AA91599}" destId="{76ACCD88-2CD6-4243-940F-4A689DFBD423}" srcOrd="6" destOrd="0" presId="urn:microsoft.com/office/officeart/2005/8/layout/default"/>
    <dgm:cxn modelId="{FBC5C3A0-A94F-4468-93EA-F094EECAED1A}" type="presParOf" srcId="{53B64D8E-BB78-433C-AF60-8B114AA91599}" destId="{B9897E80-F980-431F-B0BE-D2F76997D703}" srcOrd="7" destOrd="0" presId="urn:microsoft.com/office/officeart/2005/8/layout/default"/>
    <dgm:cxn modelId="{D98F8C35-DECD-4E88-BA30-8CA0601D3890}" type="presParOf" srcId="{53B64D8E-BB78-433C-AF60-8B114AA91599}" destId="{8B37EDC0-F516-4496-AFFE-1D2E14DBF9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21CB-E5DF-4691-93C3-6CC2D28FEA79}">
      <dsp:nvSpPr>
        <dsp:cNvPr id="0" name=""/>
        <dsp:cNvSpPr/>
      </dsp:nvSpPr>
      <dsp:spPr>
        <a:xfrm>
          <a:off x="568731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Ideas sharing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Big ideas planned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Topic Launch event- community involvement</a:t>
          </a:r>
          <a:endParaRPr lang="en-US" sz="1100" kern="1200" dirty="0"/>
        </a:p>
      </dsp:txBody>
      <dsp:txXfrm>
        <a:off x="1133186" y="1325068"/>
        <a:ext cx="1100688" cy="1381534"/>
      </dsp:txXfrm>
    </dsp:sp>
    <dsp:sp modelId="{02EBA50F-EDE0-4E04-B330-28B7A6259161}">
      <dsp:nvSpPr>
        <dsp:cNvPr id="0" name=""/>
        <dsp:cNvSpPr/>
      </dsp:nvSpPr>
      <dsp:spPr>
        <a:xfrm>
          <a:off x="4276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Whole school topics</a:t>
          </a:r>
          <a:endParaRPr lang="en-US" sz="1100" kern="1200" dirty="0"/>
        </a:p>
      </dsp:txBody>
      <dsp:txXfrm>
        <a:off x="169601" y="1616705"/>
        <a:ext cx="798260" cy="798260"/>
      </dsp:txXfrm>
    </dsp:sp>
    <dsp:sp modelId="{DDACBF7B-E3E8-4FE8-8959-91FC03EB4618}">
      <dsp:nvSpPr>
        <dsp:cNvPr id="0" name=""/>
        <dsp:cNvSpPr/>
      </dsp:nvSpPr>
      <dsp:spPr>
        <a:xfrm>
          <a:off x="3532122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Activate prior knowledge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We were wondering planning sessions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Visits and experiences</a:t>
          </a:r>
          <a:endParaRPr lang="en-US" sz="1100" kern="1200" dirty="0"/>
        </a:p>
      </dsp:txBody>
      <dsp:txXfrm>
        <a:off x="4096577" y="1325068"/>
        <a:ext cx="1100688" cy="1381534"/>
      </dsp:txXfrm>
    </dsp:sp>
    <dsp:sp modelId="{F8E88F16-5CFA-4C48-AD1D-297BBCEE9805}">
      <dsp:nvSpPr>
        <dsp:cNvPr id="0" name=""/>
        <dsp:cNvSpPr/>
      </dsp:nvSpPr>
      <dsp:spPr>
        <a:xfrm>
          <a:off x="2967667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Pupil influenced planning</a:t>
          </a:r>
          <a:endParaRPr lang="en-US" sz="1100" kern="1200" dirty="0"/>
        </a:p>
      </dsp:txBody>
      <dsp:txXfrm>
        <a:off x="3132992" y="1616705"/>
        <a:ext cx="798260" cy="798260"/>
      </dsp:txXfrm>
    </dsp:sp>
    <dsp:sp modelId="{7CAA5217-AA89-4DAD-8DA0-BA634304F468}">
      <dsp:nvSpPr>
        <dsp:cNvPr id="0" name=""/>
        <dsp:cNvSpPr/>
      </dsp:nvSpPr>
      <dsp:spPr>
        <a:xfrm>
          <a:off x="6495513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Polished products and finished pieces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Evaluate termly plans</a:t>
          </a:r>
          <a:endParaRPr lang="en-US" sz="1100" kern="1200" dirty="0"/>
        </a:p>
      </dsp:txBody>
      <dsp:txXfrm>
        <a:off x="7059968" y="1325068"/>
        <a:ext cx="1100688" cy="1381534"/>
      </dsp:txXfrm>
    </dsp:sp>
    <dsp:sp modelId="{E86B1979-0C62-45C0-9D5A-948797C6BE51}">
      <dsp:nvSpPr>
        <dsp:cNvPr id="0" name=""/>
        <dsp:cNvSpPr/>
      </dsp:nvSpPr>
      <dsp:spPr>
        <a:xfrm>
          <a:off x="5931057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End of topic celebrations</a:t>
          </a:r>
          <a:endParaRPr lang="en-US" sz="1100" kern="1200" dirty="0"/>
        </a:p>
      </dsp:txBody>
      <dsp:txXfrm>
        <a:off x="6096382" y="1616705"/>
        <a:ext cx="798260" cy="79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E16F-6D37-4C47-A901-5025B89ECA3F}">
      <dsp:nvSpPr>
        <dsp:cNvPr id="0" name=""/>
        <dsp:cNvSpPr/>
      </dsp:nvSpPr>
      <dsp:spPr>
        <a:xfrm>
          <a:off x="3223998" y="36758"/>
          <a:ext cx="4079903" cy="1777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Personal effectiveness </a:t>
          </a:r>
          <a:r>
            <a:rPr lang="en-GB" sz="1800" b="0" i="0" kern="1200" dirty="0"/>
            <a:t>Learners should develop emotional intelligence and awareness, becoming confident and independent.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3310778" y="123538"/>
        <a:ext cx="3906343" cy="1604127"/>
      </dsp:txXfrm>
    </dsp:sp>
    <dsp:sp modelId="{49EB8019-AD10-460E-A4D2-1374B5445FA5}">
      <dsp:nvSpPr>
        <dsp:cNvPr id="0" name=""/>
        <dsp:cNvSpPr/>
      </dsp:nvSpPr>
      <dsp:spPr>
        <a:xfrm>
          <a:off x="3552018" y="1719793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2899203" y="97616"/>
              </a:moveTo>
              <a:arcTo wR="2244478" hR="2244478" stAng="17217603" swAng="1549911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6D876-7225-45A4-95D0-3C5E91ED442E}">
      <dsp:nvSpPr>
        <dsp:cNvPr id="0" name=""/>
        <dsp:cNvSpPr/>
      </dsp:nvSpPr>
      <dsp:spPr>
        <a:xfrm>
          <a:off x="5386056" y="2324184"/>
          <a:ext cx="4019202" cy="15021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Creativity and innovation             </a:t>
          </a:r>
          <a:r>
            <a:rPr lang="en-GB" sz="1800" b="0" i="0" kern="1200" dirty="0"/>
            <a:t>Learners should be given space to be curious and inquisitive, and to generate many ideas. </a:t>
          </a:r>
          <a:endParaRPr lang="en-GB" sz="1800" b="1" i="0" kern="1200" dirty="0"/>
        </a:p>
      </dsp:txBody>
      <dsp:txXfrm>
        <a:off x="5459384" y="2397512"/>
        <a:ext cx="3872546" cy="1355478"/>
      </dsp:txXfrm>
    </dsp:sp>
    <dsp:sp modelId="{72B08408-1D30-47B7-ACC6-459008D8F801}">
      <dsp:nvSpPr>
        <dsp:cNvPr id="0" name=""/>
        <dsp:cNvSpPr/>
      </dsp:nvSpPr>
      <dsp:spPr>
        <a:xfrm>
          <a:off x="2659734" y="-263586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3520109" y="4091218"/>
              </a:moveTo>
              <a:arcTo wR="2244478" hR="2244478" stAng="3321920" swAng="346678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CE87-FC37-431F-A418-FC866B03DA48}">
      <dsp:nvSpPr>
        <dsp:cNvPr id="0" name=""/>
        <dsp:cNvSpPr/>
      </dsp:nvSpPr>
      <dsp:spPr>
        <a:xfrm>
          <a:off x="2411956" y="3947785"/>
          <a:ext cx="4362138" cy="17229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Critical thinking and problem-solving          </a:t>
          </a:r>
          <a:r>
            <a:rPr lang="en-GB" sz="1800" b="0" i="0" kern="1200" dirty="0"/>
            <a:t>Learners should be supported to ask meaningful questions, and to evaluate information, evidence and situations.</a:t>
          </a:r>
          <a:endParaRPr lang="en-US" sz="1800" kern="1200" dirty="0"/>
        </a:p>
      </dsp:txBody>
      <dsp:txXfrm>
        <a:off x="2496066" y="4031895"/>
        <a:ext cx="4193918" cy="1554772"/>
      </dsp:txXfrm>
    </dsp:sp>
    <dsp:sp modelId="{1F7C648A-F8B2-4135-8581-AF138CC05565}">
      <dsp:nvSpPr>
        <dsp:cNvPr id="0" name=""/>
        <dsp:cNvSpPr/>
      </dsp:nvSpPr>
      <dsp:spPr>
        <a:xfrm>
          <a:off x="2611025" y="-153622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979447" y="4098495"/>
              </a:moveTo>
              <a:arcTo wR="2244478" hR="2244478" stAng="7458387" swAng="778471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13B47-DDD7-470F-95C1-394EE5EFF898}">
      <dsp:nvSpPr>
        <dsp:cNvPr id="0" name=""/>
        <dsp:cNvSpPr/>
      </dsp:nvSpPr>
      <dsp:spPr>
        <a:xfrm>
          <a:off x="455561" y="2215799"/>
          <a:ext cx="3879662" cy="13939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Planning and organising </a:t>
          </a:r>
          <a:r>
            <a:rPr lang="en-GB" sz="1800" b="1" i="0" kern="1200" dirty="0"/>
            <a:t>L</a:t>
          </a:r>
          <a:r>
            <a:rPr lang="en-GB" sz="1800" b="0" i="0" kern="1200" dirty="0"/>
            <a:t>earners should be able to set goals and make decisions</a:t>
          </a:r>
          <a:endParaRPr lang="en-US" sz="1800" kern="1200" dirty="0"/>
        </a:p>
      </dsp:txBody>
      <dsp:txXfrm>
        <a:off x="523606" y="2283844"/>
        <a:ext cx="3743572" cy="1257822"/>
      </dsp:txXfrm>
    </dsp:sp>
    <dsp:sp modelId="{77A51F2A-12D4-4C68-A508-D4531752BC4F}">
      <dsp:nvSpPr>
        <dsp:cNvPr id="0" name=""/>
        <dsp:cNvSpPr/>
      </dsp:nvSpPr>
      <dsp:spPr>
        <a:xfrm>
          <a:off x="2255766" y="1015856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262873" y="1190474"/>
              </a:moveTo>
              <a:arcTo wR="2244478" hR="2244478" stAng="12480495" swAng="1623872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1F78F-D492-47BF-A3C4-B2A0FF6961E6}">
      <dsp:nvSpPr>
        <dsp:cNvPr id="0" name=""/>
        <dsp:cNvSpPr/>
      </dsp:nvSpPr>
      <dsp:spPr>
        <a:xfrm>
          <a:off x="860701" y="398124"/>
          <a:ext cx="3489350" cy="34893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 Black" panose="020B0A04020102020204" pitchFamily="34" charset="0"/>
            </a:rPr>
            <a:t>Literacy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2757828" y="1041993"/>
        <a:ext cx="1183886" cy="1163116"/>
      </dsp:txXfrm>
    </dsp:sp>
    <dsp:sp modelId="{EF62EAED-8CD7-4F75-9CD3-B827A830391C}">
      <dsp:nvSpPr>
        <dsp:cNvPr id="0" name=""/>
        <dsp:cNvSpPr/>
      </dsp:nvSpPr>
      <dsp:spPr>
        <a:xfrm>
          <a:off x="866257" y="384243"/>
          <a:ext cx="3489350" cy="34893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225945"/>
                <a:satOff val="-12113"/>
                <a:lumOff val="15465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225945"/>
                <a:satOff val="-12113"/>
                <a:lumOff val="154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 Black" panose="020B0A04020102020204" pitchFamily="34" charset="0"/>
            </a:rPr>
            <a:t>Numeracy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1821675" y="2585858"/>
        <a:ext cx="1578515" cy="1080037"/>
      </dsp:txXfrm>
    </dsp:sp>
    <dsp:sp modelId="{17597AA9-05A5-4C59-ACF2-E1A4A0EE24FA}">
      <dsp:nvSpPr>
        <dsp:cNvPr id="0" name=""/>
        <dsp:cNvSpPr/>
      </dsp:nvSpPr>
      <dsp:spPr>
        <a:xfrm>
          <a:off x="870706" y="372729"/>
          <a:ext cx="3452817" cy="348474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451889"/>
                <a:satOff val="-24226"/>
                <a:lumOff val="3092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451889"/>
                <a:satOff val="-24226"/>
                <a:lumOff val="309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latin typeface="Arial Black" panose="020B0A04020102020204" pitchFamily="34" charset="0"/>
            </a:rPr>
            <a:t>Digital Competence</a:t>
          </a:r>
        </a:p>
      </dsp:txBody>
      <dsp:txXfrm>
        <a:off x="1240651" y="1057232"/>
        <a:ext cx="1171491" cy="1161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67D0-6B2E-480A-B6F8-35FCB5AFAF82}">
      <dsp:nvSpPr>
        <dsp:cNvPr id="0" name=""/>
        <dsp:cNvSpPr/>
      </dsp:nvSpPr>
      <dsp:spPr>
        <a:xfrm>
          <a:off x="282599" y="2419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Relationships and sexuality education (RSE)</a:t>
          </a:r>
          <a:endParaRPr lang="en-US" sz="2100" kern="1200" dirty="0">
            <a:latin typeface="Trebuchet MS" panose="020B0603020202020204"/>
          </a:endParaRPr>
        </a:p>
      </dsp:txBody>
      <dsp:txXfrm>
        <a:off x="282599" y="2419"/>
        <a:ext cx="2178473" cy="1307083"/>
      </dsp:txXfrm>
    </dsp:sp>
    <dsp:sp modelId="{638FCC33-C746-45A5-B5B3-F5D0231502E1}">
      <dsp:nvSpPr>
        <dsp:cNvPr id="0" name=""/>
        <dsp:cNvSpPr/>
      </dsp:nvSpPr>
      <dsp:spPr>
        <a:xfrm>
          <a:off x="2678919" y="2419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Human rights</a:t>
          </a:r>
          <a:endParaRPr lang="en-US" sz="2100" kern="1200" dirty="0">
            <a:latin typeface="Trebuchet MS" panose="020B0603020202020204"/>
          </a:endParaRPr>
        </a:p>
      </dsp:txBody>
      <dsp:txXfrm>
        <a:off x="2678919" y="2419"/>
        <a:ext cx="2178473" cy="1307083"/>
      </dsp:txXfrm>
    </dsp:sp>
    <dsp:sp modelId="{6AF1CE71-704A-4063-B183-21DA216D0997}">
      <dsp:nvSpPr>
        <dsp:cNvPr id="0" name=""/>
        <dsp:cNvSpPr/>
      </dsp:nvSpPr>
      <dsp:spPr>
        <a:xfrm>
          <a:off x="282599" y="1527350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Diversity</a:t>
          </a:r>
          <a:endParaRPr lang="en-US" sz="2100" kern="1200" dirty="0">
            <a:latin typeface="Trebuchet MS" panose="020B0603020202020204"/>
          </a:endParaRPr>
        </a:p>
      </dsp:txBody>
      <dsp:txXfrm>
        <a:off x="282599" y="1527350"/>
        <a:ext cx="2178473" cy="1307083"/>
      </dsp:txXfrm>
    </dsp:sp>
    <dsp:sp modelId="{76ACCD88-2CD6-4243-940F-4A689DFBD423}">
      <dsp:nvSpPr>
        <dsp:cNvPr id="0" name=""/>
        <dsp:cNvSpPr/>
      </dsp:nvSpPr>
      <dsp:spPr>
        <a:xfrm>
          <a:off x="2678919" y="1527350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Careers and work-related experiences</a:t>
          </a:r>
          <a:endParaRPr lang="en-US" sz="2100" kern="1200" dirty="0">
            <a:latin typeface="Trebuchet MS" panose="020B0603020202020204"/>
          </a:endParaRPr>
        </a:p>
      </dsp:txBody>
      <dsp:txXfrm>
        <a:off x="2678919" y="1527350"/>
        <a:ext cx="2178473" cy="1307083"/>
      </dsp:txXfrm>
    </dsp:sp>
    <dsp:sp modelId="{8B37EDC0-F516-4496-AFFE-1D2E14DBF91A}">
      <dsp:nvSpPr>
        <dsp:cNvPr id="0" name=""/>
        <dsp:cNvSpPr/>
      </dsp:nvSpPr>
      <dsp:spPr>
        <a:xfrm>
          <a:off x="1480759" y="3052281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Local, national and international contexts</a:t>
          </a:r>
          <a:endParaRPr lang="en-US" sz="2100" kern="1200" dirty="0">
            <a:latin typeface="Trebuchet MS" panose="020B0603020202020204"/>
          </a:endParaRPr>
        </a:p>
      </dsp:txBody>
      <dsp:txXfrm>
        <a:off x="1480759" y="3052281"/>
        <a:ext cx="2178473" cy="1307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4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99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1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3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2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6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78FC-C0BE-441E-9452-90C0DD0D08E8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486" y="5003073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Arial Black" panose="020B0A04020102020204" pitchFamily="34" charset="0"/>
              </a:rPr>
              <a:t>Curriculum for Wales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4983" y="4656825"/>
            <a:ext cx="365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Arial Black" panose="020B0A04020102020204" pitchFamily="34" charset="0"/>
              </a:rPr>
              <a:t>Knelston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76050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l="28313" t="25974" r="31389" b="9770"/>
          <a:stretch/>
        </p:blipFill>
        <p:spPr>
          <a:xfrm>
            <a:off x="2926080" y="819304"/>
            <a:ext cx="6555546" cy="5876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422" y="337624"/>
            <a:ext cx="291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Four Purposes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383151" y="366834"/>
            <a:ext cx="2433710" cy="1525171"/>
          </a:xfrm>
          <a:prstGeom prst="wedgeRoundRectCallout">
            <a:avLst>
              <a:gd name="adj1" fmla="val -72856"/>
              <a:gd name="adj2" fmla="val 288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Busy Bee is resourceful</a:t>
            </a:r>
            <a:r>
              <a:rPr lang="en-GB" dirty="0">
                <a:solidFill>
                  <a:schemeClr val="tx1"/>
                </a:solidFill>
              </a:rPr>
              <a:t>. We take ownership of our learning and have a growth </a:t>
            </a:r>
            <a:r>
              <a:rPr lang="en-GB" dirty="0" err="1">
                <a:solidFill>
                  <a:schemeClr val="tx1"/>
                </a:solidFill>
              </a:rPr>
              <a:t>mindset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383150" y="3937683"/>
            <a:ext cx="2602523" cy="1422107"/>
          </a:xfrm>
          <a:prstGeom prst="wedgeRoundRectCallout">
            <a:avLst>
              <a:gd name="adj1" fmla="val -69253"/>
              <a:gd name="adj2" fmla="val 348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Respectful Robin is respectful </a:t>
            </a:r>
            <a:r>
              <a:rPr lang="en-GB" dirty="0">
                <a:solidFill>
                  <a:schemeClr val="tx1"/>
                </a:solidFill>
              </a:rPr>
              <a:t>and encourages us to work well with others and follow the rules.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95422" y="4711406"/>
            <a:ext cx="2433710" cy="1576852"/>
          </a:xfrm>
          <a:prstGeom prst="wedgeRoundRectCallout">
            <a:avLst>
              <a:gd name="adj1" fmla="val 75699"/>
              <a:gd name="adj2" fmla="val 1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Wise Owl is reflective </a:t>
            </a:r>
            <a:r>
              <a:rPr lang="en-GB" dirty="0">
                <a:solidFill>
                  <a:schemeClr val="tx1"/>
                </a:solidFill>
              </a:rPr>
              <a:t>and helps us to solve problems and try new approaches.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5422" y="1763486"/>
            <a:ext cx="2672862" cy="1422748"/>
          </a:xfrm>
          <a:prstGeom prst="wedgeRoundRectCallout">
            <a:avLst>
              <a:gd name="adj1" fmla="val 89572"/>
              <a:gd name="adj2" fmla="val -701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Stick at it Squirrel is resilient. </a:t>
            </a:r>
            <a:r>
              <a:rPr lang="en-GB" dirty="0">
                <a:solidFill>
                  <a:schemeClr val="tx1"/>
                </a:solidFill>
              </a:rPr>
              <a:t>We try our best with new things, work hard and persevere.</a:t>
            </a:r>
          </a:p>
        </p:txBody>
      </p:sp>
    </p:spTree>
    <p:extLst>
      <p:ext uri="{BB962C8B-B14F-4D97-AF65-F5344CB8AC3E}">
        <p14:creationId xmlns:p14="http://schemas.microsoft.com/office/powerpoint/2010/main" val="255787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DB1CC47D-1D49-849E-8CE9-3AFAED375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6" t="17932" r="20411" b="8924"/>
          <a:stretch/>
        </p:blipFill>
        <p:spPr>
          <a:xfrm>
            <a:off x="1791420" y="865931"/>
            <a:ext cx="8624743" cy="5996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EA88A-24AE-2F9B-5DA8-38689C2C2745}"/>
              </a:ext>
            </a:extLst>
          </p:cNvPr>
          <p:cNvSpPr txBox="1"/>
          <p:nvPr/>
        </p:nvSpPr>
        <p:spPr>
          <a:xfrm>
            <a:off x="308754" y="395018"/>
            <a:ext cx="2326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"/>
                <a:cs typeface="Arial"/>
              </a:rPr>
              <a:t>Long Term Plan</a:t>
            </a:r>
          </a:p>
        </p:txBody>
      </p:sp>
    </p:spTree>
    <p:extLst>
      <p:ext uri="{BB962C8B-B14F-4D97-AF65-F5344CB8AC3E}">
        <p14:creationId xmlns:p14="http://schemas.microsoft.com/office/powerpoint/2010/main" val="236903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249641" cy="836816"/>
          </a:xfrm>
        </p:spPr>
        <p:txBody>
          <a:bodyPr>
            <a:noAutofit/>
          </a:bodyPr>
          <a:lstStyle/>
          <a:p>
            <a:r>
              <a:rPr lang="en-GB" sz="4400" dirty="0" smtClean="0"/>
              <a:t>Ideas to classroom</a:t>
            </a:r>
            <a:endParaRPr lang="en-GB" sz="4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4699648"/>
              </p:ext>
            </p:extLst>
          </p:nvPr>
        </p:nvGraphicFramePr>
        <p:xfrm>
          <a:off x="419639" y="1313412"/>
          <a:ext cx="8757611" cy="403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4" y="5110110"/>
            <a:ext cx="2475495" cy="1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71955" y="772118"/>
            <a:ext cx="2963575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Integral Skills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7706692"/>
              </p:ext>
            </p:extLst>
          </p:nvPr>
        </p:nvGraphicFramePr>
        <p:xfrm>
          <a:off x="627014" y="600890"/>
          <a:ext cx="9405259" cy="585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4" y="4720102"/>
            <a:ext cx="2005628" cy="1357810"/>
          </a:xfrm>
          <a:prstGeom prst="rect">
            <a:avLst/>
          </a:prstGeom>
        </p:spPr>
      </p:pic>
      <p:pic>
        <p:nvPicPr>
          <p:cNvPr id="7" name="Picture 6" descr="Free photo Question Mark Think Question Consider Thinking - Max Pixel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 r="11659"/>
          <a:stretch/>
        </p:blipFill>
        <p:spPr>
          <a:xfrm>
            <a:off x="7998823" y="772118"/>
            <a:ext cx="1484811" cy="1682174"/>
          </a:xfrm>
          <a:prstGeom prst="rect">
            <a:avLst/>
          </a:prstGeom>
        </p:spPr>
      </p:pic>
      <p:pic>
        <p:nvPicPr>
          <p:cNvPr id="8" name="Picture 7" descr="painted, lightbulb, -, creativity, imagination concept, abstract, bulb ...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0041" r="6915" b="9863"/>
          <a:stretch/>
        </p:blipFill>
        <p:spPr>
          <a:xfrm>
            <a:off x="1209159" y="4720102"/>
            <a:ext cx="1489166" cy="1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67" y="661851"/>
            <a:ext cx="2993328" cy="1885406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Cross-curricular skills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06237" y="590005"/>
            <a:ext cx="4081899" cy="13237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latin typeface="Arial Black" panose="020B0A04020102020204" pitchFamily="34" charset="0"/>
              </a:rPr>
              <a:t>Cross-cutting themes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363299"/>
              </p:ext>
            </p:extLst>
          </p:nvPr>
        </p:nvGraphicFramePr>
        <p:xfrm>
          <a:off x="104504" y="2547257"/>
          <a:ext cx="5401734" cy="415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850035"/>
              </p:ext>
            </p:extLst>
          </p:nvPr>
        </p:nvGraphicFramePr>
        <p:xfrm>
          <a:off x="5323358" y="1913708"/>
          <a:ext cx="5139992" cy="436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349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5" y="296091"/>
            <a:ext cx="4769876" cy="127145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Areas of Learning and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86" t="14167" r="14024" b="8126"/>
          <a:stretch/>
        </p:blipFill>
        <p:spPr>
          <a:xfrm>
            <a:off x="672736" y="1698171"/>
            <a:ext cx="8242663" cy="49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7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64a313-38ee-40ac-bf9c-ac585e3043ac" xsi:nil="true"/>
    <Teachers xmlns="5164a313-38ee-40ac-bf9c-ac585e3043ac">
      <UserInfo>
        <DisplayName/>
        <AccountId xsi:nil="true"/>
        <AccountType/>
      </UserInfo>
    </Teachers>
    <Self_Registration_Enabled xmlns="5164a313-38ee-40ac-bf9c-ac585e3043ac" xsi:nil="true"/>
    <DefaultSectionNames xmlns="5164a313-38ee-40ac-bf9c-ac585e3043ac" xsi:nil="true"/>
    <AppVersion xmlns="5164a313-38ee-40ac-bf9c-ac585e3043ac" xsi:nil="true"/>
    <FolderType xmlns="5164a313-38ee-40ac-bf9c-ac585e3043ac" xsi:nil="true"/>
    <Is_Collaboration_Space_Locked xmlns="5164a313-38ee-40ac-bf9c-ac585e3043ac" xsi:nil="true"/>
    <NotebookType xmlns="5164a313-38ee-40ac-bf9c-ac585e3043ac" xsi:nil="true"/>
    <Students xmlns="5164a313-38ee-40ac-bf9c-ac585e3043ac">
      <UserInfo>
        <DisplayName/>
        <AccountId xsi:nil="true"/>
        <AccountType/>
      </UserInfo>
    </Students>
    <Student_Groups xmlns="5164a313-38ee-40ac-bf9c-ac585e3043ac">
      <UserInfo>
        <DisplayName/>
        <AccountId xsi:nil="true"/>
        <AccountType/>
      </UserInfo>
    </Student_Groups>
    <Templates xmlns="5164a313-38ee-40ac-bf9c-ac585e3043ac" xsi:nil="true"/>
    <Invited_Teachers xmlns="5164a313-38ee-40ac-bf9c-ac585e3043ac" xsi:nil="true"/>
    <Owner xmlns="5164a313-38ee-40ac-bf9c-ac585e3043ac">
      <UserInfo>
        <DisplayName/>
        <AccountId xsi:nil="true"/>
        <AccountType/>
      </UserInfo>
    </Owner>
    <Has_Teacher_Only_SectionGroup xmlns="5164a313-38ee-40ac-bf9c-ac585e3043ac" xsi:nil="true"/>
    <Invited_Students xmlns="5164a313-38ee-40ac-bf9c-ac585e3043ac" xsi:nil="true"/>
    <CultureName xmlns="5164a313-38ee-40ac-bf9c-ac585e3043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3FEF9D1205143BE5F000C87C75870" ma:contentTypeVersion="36" ma:contentTypeDescription="Create a new document." ma:contentTypeScope="" ma:versionID="ddd47eafdb978fdbdd542ca535e77e5e">
  <xsd:schema xmlns:xsd="http://www.w3.org/2001/XMLSchema" xmlns:xs="http://www.w3.org/2001/XMLSchema" xmlns:p="http://schemas.microsoft.com/office/2006/metadata/properties" xmlns:ns3="0ce227fa-4dce-4dac-b855-023096e6915b" xmlns:ns4="5164a313-38ee-40ac-bf9c-ac585e3043ac" targetNamespace="http://schemas.microsoft.com/office/2006/metadata/properties" ma:root="true" ma:fieldsID="a31871bfaf891eb5044be2c1ba3065e0" ns3:_="" ns4:_="">
    <xsd:import namespace="0ce227fa-4dce-4dac-b855-023096e6915b"/>
    <xsd:import namespace="5164a313-38ee-40ac-bf9c-ac585e3043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227fa-4dce-4dac-b855-023096e69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4a313-38ee-40ac-bf9c-ac585e3043ac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_activity" ma:index="39" nillable="true" ma:displayName="_activity" ma:hidden="true" ma:internalName="_activity">
      <xsd:simpleType>
        <xsd:restriction base="dms:Note"/>
      </xsd:simple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50474-D408-4428-B9FA-15C1849E2799}">
  <ds:schemaRefs>
    <ds:schemaRef ds:uri="http://schemas.microsoft.com/office/2006/documentManagement/types"/>
    <ds:schemaRef ds:uri="0ce227fa-4dce-4dac-b855-023096e6915b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5164a313-38ee-40ac-bf9c-ac585e3043ac"/>
  </ds:schemaRefs>
</ds:datastoreItem>
</file>

<file path=customXml/itemProps2.xml><?xml version="1.0" encoding="utf-8"?>
<ds:datastoreItem xmlns:ds="http://schemas.openxmlformats.org/officeDocument/2006/customXml" ds:itemID="{B9655428-C5A6-429C-82B1-53759A706A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36179-4750-497F-87D7-B2C60244A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227fa-4dce-4dac-b855-023096e6915b"/>
    <ds:schemaRef ds:uri="5164a313-38ee-40ac-bf9c-ac585e304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14940</TotalTime>
  <Words>229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Ideas to classroom</vt:lpstr>
      <vt:lpstr>Integral Skills</vt:lpstr>
      <vt:lpstr>Cross-curricular skills</vt:lpstr>
      <vt:lpstr>Areas of Learning and Experience</vt:lpstr>
    </vt:vector>
  </TitlesOfParts>
  <Company>Swansea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Adkins (Knelston Primary School)</dc:creator>
  <cp:lastModifiedBy>James Paynter</cp:lastModifiedBy>
  <cp:revision>92</cp:revision>
  <cp:lastPrinted>2022-05-25T23:07:03Z</cp:lastPrinted>
  <dcterms:created xsi:type="dcterms:W3CDTF">2022-05-25T20:07:35Z</dcterms:created>
  <dcterms:modified xsi:type="dcterms:W3CDTF">2025-09-24T11:13:31Z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0x0101009063FEF9D1205143BE5F000C87C75870</vt:lpwstr>
  </property>
</Properties>
</file>